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 id="214748365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6858000" cx="12192000"/>
  <p:notesSz cx="6858000" cy="9144000"/>
  <p:embeddedFontLst>
    <p:embeddedFont>
      <p:font typeface="Lobster"/>
      <p:regular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5" roundtripDataSignature="AMtx7mjpH6CKXFPx48RFNGQvl7ASYmTbI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53EF41E-D869-4CA2-AE37-D0DFF746F663}">
  <a:tblStyle styleId="{F53EF41E-D869-4CA2-AE37-D0DFF746F663}"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3999C40-1165-42B1-877D-EFC8B8BDEC2A}"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Lobster-regular.fntdata"/><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5" Type="http://customschemas.google.com/relationships/presentationmetadata" Target="meta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7a80780f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Sparsity </a:t>
            </a:r>
            <a:endParaRPr/>
          </a:p>
        </p:txBody>
      </p:sp>
      <p:sp>
        <p:nvSpPr>
          <p:cNvPr id="177" name="Google Shape;177;g7a80780f3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7a80780f3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g7a80780f35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7a80780f3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7a80780f35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7a80780f3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7a80780f35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7a80780f3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g7a80780f35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7a8a15812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7a8a1581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7a80780f3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7a80780f35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75ccb56b8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75ccb56b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7a80780f3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g7a80780f35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7a80780f35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g7a80780f35_2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7a80780f35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g7a80780f35_2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7a80780f35_3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7a80780f35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spTree>
      <p:nvGrpSpPr>
        <p:cNvPr id="13" name="Shape 13"/>
        <p:cNvGrpSpPr/>
        <p:nvPr/>
      </p:nvGrpSpPr>
      <p:grpSpPr>
        <a:xfrm>
          <a:off x="0" y="0"/>
          <a:ext cx="0" cy="0"/>
          <a:chOff x="0" y="0"/>
          <a:chExt cx="0" cy="0"/>
        </a:xfrm>
      </p:grpSpPr>
      <p:sp>
        <p:nvSpPr>
          <p:cNvPr id="14" name="Google Shape;14;p9"/>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9"/>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EFEFE"/>
              </a:buClr>
              <a:buSzPts val="8000"/>
              <a:buFont typeface="Avenir"/>
              <a:buNone/>
              <a:defRPr sz="8000">
                <a:solidFill>
                  <a:srgbClr val="FEFEF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9"/>
          <p:cNvSpPr txBox="1"/>
          <p:nvPr>
            <p:ph idx="1" type="subTitle"/>
          </p:nvPr>
        </p:nvSpPr>
        <p:spPr>
          <a:xfrm>
            <a:off x="1100051" y="4645152"/>
            <a:ext cx="10058400" cy="1143000"/>
          </a:xfrm>
          <a:prstGeom prst="rect">
            <a:avLst/>
          </a:prstGeom>
          <a:noFill/>
          <a:ln>
            <a:noFill/>
          </a:ln>
        </p:spPr>
        <p:txBody>
          <a:bodyPr anchorCtr="0" anchor="t" bIns="45700" lIns="91425" spcFirstLastPara="1" rIns="91425" wrap="square" tIns="45700">
            <a:normAutofit/>
          </a:bodyPr>
          <a:lstStyle>
            <a:lvl1pPr lvl="0" algn="l">
              <a:lnSpc>
                <a:spcPct val="110000"/>
              </a:lnSpc>
              <a:spcBef>
                <a:spcPts val="1200"/>
              </a:spcBef>
              <a:spcAft>
                <a:spcPts val="0"/>
              </a:spcAft>
              <a:buSzPts val="2400"/>
              <a:buNone/>
              <a:defRPr sz="2400" cap="none">
                <a:solidFill>
                  <a:schemeClr val="lt1"/>
                </a:solidFill>
                <a:latin typeface="Avenir"/>
                <a:ea typeface="Avenir"/>
                <a:cs typeface="Avenir"/>
                <a:sym typeface="Avenir"/>
              </a:defRPr>
            </a:lvl1pPr>
            <a:lvl2pPr lvl="1" algn="ctr">
              <a:lnSpc>
                <a:spcPct val="100000"/>
              </a:lnSpc>
              <a:spcBef>
                <a:spcPts val="200"/>
              </a:spcBef>
              <a:spcAft>
                <a:spcPts val="0"/>
              </a:spcAft>
              <a:buClr>
                <a:srgbClr val="FEFEFE"/>
              </a:buClr>
              <a:buSzPts val="2400"/>
              <a:buNone/>
              <a:defRPr sz="2400"/>
            </a:lvl2pPr>
            <a:lvl3pPr lvl="2" algn="ctr">
              <a:lnSpc>
                <a:spcPct val="100000"/>
              </a:lnSpc>
              <a:spcBef>
                <a:spcPts val="400"/>
              </a:spcBef>
              <a:spcAft>
                <a:spcPts val="0"/>
              </a:spcAft>
              <a:buClr>
                <a:srgbClr val="FEFEFE"/>
              </a:buClr>
              <a:buSzPts val="2400"/>
              <a:buNone/>
              <a:defRPr sz="2400"/>
            </a:lvl3pPr>
            <a:lvl4pPr lvl="3" algn="ctr">
              <a:lnSpc>
                <a:spcPct val="100000"/>
              </a:lnSpc>
              <a:spcBef>
                <a:spcPts val="400"/>
              </a:spcBef>
              <a:spcAft>
                <a:spcPts val="0"/>
              </a:spcAft>
              <a:buClr>
                <a:srgbClr val="FEFEFE"/>
              </a:buClr>
              <a:buSzPts val="2000"/>
              <a:buNone/>
              <a:defRPr sz="2000"/>
            </a:lvl4pPr>
            <a:lvl5pPr lvl="4" algn="ctr">
              <a:lnSpc>
                <a:spcPct val="100000"/>
              </a:lnSpc>
              <a:spcBef>
                <a:spcPts val="400"/>
              </a:spcBef>
              <a:spcAft>
                <a:spcPts val="0"/>
              </a:spcAft>
              <a:buClr>
                <a:srgbClr val="FEFEFE"/>
              </a:buClr>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cxnSp>
        <p:nvCxnSpPr>
          <p:cNvPr id="17" name="Google Shape;17;p9"/>
          <p:cNvCxnSpPr/>
          <p:nvPr/>
        </p:nvCxnSpPr>
        <p:spPr>
          <a:xfrm>
            <a:off x="1207658" y="4474741"/>
            <a:ext cx="9875520" cy="0"/>
          </a:xfrm>
          <a:prstGeom prst="straightConnector1">
            <a:avLst/>
          </a:prstGeom>
          <a:noFill/>
          <a:ln cap="flat" cmpd="sng" w="12700">
            <a:solidFill>
              <a:srgbClr val="FEFEFE"/>
            </a:solidFill>
            <a:prstDash val="solid"/>
            <a:round/>
            <a:headEnd len="sm" w="sm" type="none"/>
            <a:tailEnd len="sm" w="sm" type="none"/>
          </a:ln>
        </p:spPr>
      </p:cxnSp>
      <p:sp>
        <p:nvSpPr>
          <p:cNvPr id="18" name="Google Shape;18;p9"/>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9"/>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9"/>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showMasterSp="0" type="picTx">
  <p:cSld name="PICTURE_WITH_CAPTION_TEXT">
    <p:spTree>
      <p:nvGrpSpPr>
        <p:cNvPr id="85" name="Shape 85"/>
        <p:cNvGrpSpPr/>
        <p:nvPr/>
      </p:nvGrpSpPr>
      <p:grpSpPr>
        <a:xfrm>
          <a:off x="0" y="0"/>
          <a:ext cx="0" cy="0"/>
          <a:chOff x="0" y="0"/>
          <a:chExt cx="0" cy="0"/>
        </a:xfrm>
      </p:grpSpPr>
      <p:sp>
        <p:nvSpPr>
          <p:cNvPr id="86" name="Google Shape;86;p17"/>
          <p:cNvSpPr/>
          <p:nvPr/>
        </p:nvSpPr>
        <p:spPr>
          <a:xfrm>
            <a:off x="0" y="4578350"/>
            <a:ext cx="12188825" cy="227965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7"/>
          <p:cNvSpPr/>
          <p:nvPr>
            <p:ph idx="2" type="pic"/>
          </p:nvPr>
        </p:nvSpPr>
        <p:spPr>
          <a:xfrm>
            <a:off x="15" y="0"/>
            <a:ext cx="12191985" cy="4578350"/>
          </a:xfrm>
          <a:prstGeom prst="rect">
            <a:avLst/>
          </a:prstGeom>
          <a:solidFill>
            <a:srgbClr val="D8D8D8"/>
          </a:solidFill>
          <a:ln>
            <a:noFill/>
          </a:ln>
        </p:spPr>
        <p:txBody>
          <a:bodyPr anchorCtr="0" anchor="t" bIns="45700" lIns="457200" spcFirstLastPara="1" rIns="0" wrap="square" tIns="457200">
            <a:normAutofit/>
          </a:bodyPr>
          <a:lstStyle>
            <a:lvl1pPr lvl="0" marR="0" rtl="0" algn="l">
              <a:lnSpc>
                <a:spcPct val="110000"/>
              </a:lnSpc>
              <a:spcBef>
                <a:spcPts val="1200"/>
              </a:spcBef>
              <a:spcAft>
                <a:spcPts val="0"/>
              </a:spcAft>
              <a:buClr>
                <a:schemeClr val="accent1"/>
              </a:buClr>
              <a:buSzPts val="3200"/>
              <a:buFont typeface="Calibri"/>
              <a:buNone/>
              <a:defRPr b="0" i="0" sz="3200" u="none" cap="none" strike="noStrike">
                <a:solidFill>
                  <a:srgbClr val="3F3F3F"/>
                </a:solidFill>
                <a:latin typeface="Avenir"/>
                <a:ea typeface="Avenir"/>
                <a:cs typeface="Avenir"/>
                <a:sym typeface="Avenir"/>
              </a:defRPr>
            </a:lvl1pPr>
            <a:lvl2pPr lvl="1" marR="0" rtl="0" algn="l">
              <a:lnSpc>
                <a:spcPct val="100000"/>
              </a:lnSpc>
              <a:spcBef>
                <a:spcPts val="200"/>
              </a:spcBef>
              <a:spcAft>
                <a:spcPts val="0"/>
              </a:spcAft>
              <a:buClr>
                <a:srgbClr val="3F3F3F"/>
              </a:buClr>
              <a:buSzPts val="2800"/>
              <a:buFont typeface="Calibri"/>
              <a:buNone/>
              <a:defRPr b="0" i="0" sz="2800" u="none" cap="none" strike="noStrike">
                <a:solidFill>
                  <a:srgbClr val="3F3F3F"/>
                </a:solidFill>
                <a:latin typeface="Avenir"/>
                <a:ea typeface="Avenir"/>
                <a:cs typeface="Avenir"/>
                <a:sym typeface="Avenir"/>
              </a:defRPr>
            </a:lvl2pPr>
            <a:lvl3pPr lvl="2" marR="0" rtl="0" algn="l">
              <a:lnSpc>
                <a:spcPct val="100000"/>
              </a:lnSpc>
              <a:spcBef>
                <a:spcPts val="400"/>
              </a:spcBef>
              <a:spcAft>
                <a:spcPts val="0"/>
              </a:spcAft>
              <a:buClr>
                <a:srgbClr val="3F3F3F"/>
              </a:buClr>
              <a:buSzPts val="2400"/>
              <a:buFont typeface="Calibri"/>
              <a:buNone/>
              <a:defRPr b="0" i="0" sz="2400" u="none" cap="none" strike="noStrike">
                <a:solidFill>
                  <a:srgbClr val="3F3F3F"/>
                </a:solidFill>
                <a:latin typeface="Avenir"/>
                <a:ea typeface="Avenir"/>
                <a:cs typeface="Avenir"/>
                <a:sym typeface="Avenir"/>
              </a:defRPr>
            </a:lvl3pPr>
            <a:lvl4pPr lvl="3" marR="0" rtl="0" algn="l">
              <a:lnSpc>
                <a:spcPct val="100000"/>
              </a:lnSpc>
              <a:spcBef>
                <a:spcPts val="400"/>
              </a:spcBef>
              <a:spcAft>
                <a:spcPts val="0"/>
              </a:spcAft>
              <a:buClr>
                <a:srgbClr val="3F3F3F"/>
              </a:buClr>
              <a:buSzPts val="2000"/>
              <a:buFont typeface="Calibri"/>
              <a:buNone/>
              <a:defRPr b="0" i="0" sz="2000" u="none" cap="none" strike="noStrike">
                <a:solidFill>
                  <a:srgbClr val="3F3F3F"/>
                </a:solidFill>
                <a:latin typeface="Avenir"/>
                <a:ea typeface="Avenir"/>
                <a:cs typeface="Avenir"/>
                <a:sym typeface="Avenir"/>
              </a:defRPr>
            </a:lvl4pPr>
            <a:lvl5pPr lvl="4" marR="0" rtl="0" algn="l">
              <a:lnSpc>
                <a:spcPct val="100000"/>
              </a:lnSpc>
              <a:spcBef>
                <a:spcPts val="400"/>
              </a:spcBef>
              <a:spcAft>
                <a:spcPts val="0"/>
              </a:spcAft>
              <a:buClr>
                <a:srgbClr val="3F3F3F"/>
              </a:buClr>
              <a:buSzPts val="2000"/>
              <a:buFont typeface="Calibri"/>
              <a:buNone/>
              <a:defRPr b="0" i="0" sz="2000" u="none" cap="none" strike="noStrike">
                <a:solidFill>
                  <a:srgbClr val="3F3F3F"/>
                </a:solidFill>
                <a:latin typeface="Avenir"/>
                <a:ea typeface="Avenir"/>
                <a:cs typeface="Avenir"/>
                <a:sym typeface="Avenir"/>
              </a:defRPr>
            </a:lvl5pPr>
            <a:lvl6pPr lvl="5"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Avenir"/>
                <a:ea typeface="Avenir"/>
                <a:cs typeface="Avenir"/>
                <a:sym typeface="Avenir"/>
              </a:defRPr>
            </a:lvl6pPr>
            <a:lvl7pPr lvl="6"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Avenir"/>
                <a:ea typeface="Avenir"/>
                <a:cs typeface="Avenir"/>
                <a:sym typeface="Avenir"/>
              </a:defRPr>
            </a:lvl7pPr>
            <a:lvl8pPr lvl="7"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Avenir"/>
                <a:ea typeface="Avenir"/>
                <a:cs typeface="Avenir"/>
                <a:sym typeface="Avenir"/>
              </a:defRPr>
            </a:lvl8pPr>
            <a:lvl9pPr lvl="8" marR="0" rtl="0" algn="l">
              <a:lnSpc>
                <a:spcPct val="90000"/>
              </a:lnSpc>
              <a:spcBef>
                <a:spcPts val="400"/>
              </a:spcBef>
              <a:spcAft>
                <a:spcPts val="400"/>
              </a:spcAft>
              <a:buClr>
                <a:schemeClr val="accent1"/>
              </a:buClr>
              <a:buSzPts val="2000"/>
              <a:buFont typeface="Calibri"/>
              <a:buNone/>
              <a:defRPr b="0" i="0" sz="2000" u="none" cap="none" strike="noStrike">
                <a:solidFill>
                  <a:srgbClr val="3F3F3F"/>
                </a:solidFill>
                <a:latin typeface="Avenir"/>
                <a:ea typeface="Avenir"/>
                <a:cs typeface="Avenir"/>
                <a:sym typeface="Avenir"/>
              </a:defRPr>
            </a:lvl9pPr>
          </a:lstStyle>
          <a:p/>
        </p:txBody>
      </p:sp>
      <p:sp>
        <p:nvSpPr>
          <p:cNvPr id="88" name="Google Shape;88;p17"/>
          <p:cNvSpPr txBox="1"/>
          <p:nvPr>
            <p:ph type="title"/>
          </p:nvPr>
        </p:nvSpPr>
        <p:spPr>
          <a:xfrm>
            <a:off x="1097279" y="4799362"/>
            <a:ext cx="10113645" cy="743682"/>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Clr>
                <a:srgbClr val="FFFFFF"/>
              </a:buClr>
              <a:buSzPts val="3600"/>
              <a:buFont typeface="Avenir"/>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17"/>
          <p:cNvSpPr txBox="1"/>
          <p:nvPr>
            <p:ph idx="1" type="body"/>
          </p:nvPr>
        </p:nvSpPr>
        <p:spPr>
          <a:xfrm>
            <a:off x="1097279" y="5715000"/>
            <a:ext cx="10113264" cy="609600"/>
          </a:xfrm>
          <a:prstGeom prst="rect">
            <a:avLst/>
          </a:prstGeom>
          <a:noFill/>
          <a:ln>
            <a:noFill/>
          </a:ln>
        </p:spPr>
        <p:txBody>
          <a:bodyPr anchorCtr="0" anchor="t" bIns="0" lIns="91425" spcFirstLastPara="1" rIns="91425" wrap="square" tIns="0">
            <a:normAutofit/>
          </a:bodyPr>
          <a:lstStyle>
            <a:lvl1pPr indent="-228600" lvl="0" marL="457200" algn="l">
              <a:lnSpc>
                <a:spcPct val="110000"/>
              </a:lnSpc>
              <a:spcBef>
                <a:spcPts val="0"/>
              </a:spcBef>
              <a:spcAft>
                <a:spcPts val="0"/>
              </a:spcAft>
              <a:buSzPts val="1800"/>
              <a:buNone/>
              <a:defRPr sz="1800">
                <a:solidFill>
                  <a:srgbClr val="FFFFFF"/>
                </a:solidFill>
              </a:defRPr>
            </a:lvl1pPr>
            <a:lvl2pPr indent="-228600" lvl="1" marL="914400" algn="l">
              <a:lnSpc>
                <a:spcPct val="100000"/>
              </a:lnSpc>
              <a:spcBef>
                <a:spcPts val="600"/>
              </a:spcBef>
              <a:spcAft>
                <a:spcPts val="0"/>
              </a:spcAft>
              <a:buClr>
                <a:srgbClr val="3F3F3F"/>
              </a:buClr>
              <a:buSzPts val="1200"/>
              <a:buNone/>
              <a:defRPr sz="1200"/>
            </a:lvl2pPr>
            <a:lvl3pPr indent="-228600" lvl="2" marL="1371600" algn="l">
              <a:lnSpc>
                <a:spcPct val="100000"/>
              </a:lnSpc>
              <a:spcBef>
                <a:spcPts val="400"/>
              </a:spcBef>
              <a:spcAft>
                <a:spcPts val="0"/>
              </a:spcAft>
              <a:buClr>
                <a:srgbClr val="3F3F3F"/>
              </a:buClr>
              <a:buSzPts val="1000"/>
              <a:buNone/>
              <a:defRPr sz="1000"/>
            </a:lvl3pPr>
            <a:lvl4pPr indent="-228600" lvl="3" marL="1828800" algn="l">
              <a:lnSpc>
                <a:spcPct val="100000"/>
              </a:lnSpc>
              <a:spcBef>
                <a:spcPts val="400"/>
              </a:spcBef>
              <a:spcAft>
                <a:spcPts val="0"/>
              </a:spcAft>
              <a:buClr>
                <a:srgbClr val="3F3F3F"/>
              </a:buClr>
              <a:buSzPts val="900"/>
              <a:buNone/>
              <a:defRPr sz="900"/>
            </a:lvl4pPr>
            <a:lvl5pPr indent="-228600" lvl="4" marL="2286000" algn="l">
              <a:lnSpc>
                <a:spcPct val="100000"/>
              </a:lnSpc>
              <a:spcBef>
                <a:spcPts val="400"/>
              </a:spcBef>
              <a:spcAft>
                <a:spcPts val="0"/>
              </a:spcAft>
              <a:buClr>
                <a:srgbClr val="3F3F3F"/>
              </a:buClr>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90" name="Google Shape;90;p17"/>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7"/>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7"/>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93" name="Shape 93"/>
        <p:cNvGrpSpPr/>
        <p:nvPr/>
      </p:nvGrpSpPr>
      <p:grpSpPr>
        <a:xfrm>
          <a:off x="0" y="0"/>
          <a:ext cx="0" cy="0"/>
          <a:chOff x="0" y="0"/>
          <a:chExt cx="0" cy="0"/>
        </a:xfrm>
      </p:grpSpPr>
      <p:sp>
        <p:nvSpPr>
          <p:cNvPr id="94" name="Google Shape;94;p1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18"/>
          <p:cNvSpPr txBox="1"/>
          <p:nvPr>
            <p:ph idx="1" type="body"/>
          </p:nvPr>
        </p:nvSpPr>
        <p:spPr>
          <a:xfrm rot="5400000">
            <a:off x="4246034" y="-1040553"/>
            <a:ext cx="3760891" cy="10058400"/>
          </a:xfrm>
          <a:prstGeom prst="rect">
            <a:avLst/>
          </a:prstGeom>
          <a:noFill/>
          <a:ln>
            <a:noFill/>
          </a:ln>
        </p:spPr>
        <p:txBody>
          <a:bodyPr anchorCtr="0" anchor="t" bIns="0" lIns="45700" spcFirstLastPara="1" rIns="45700" wrap="square" tIns="0">
            <a:norm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6" name="Google Shape;96;p18"/>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18"/>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8"/>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showMasterSp="0" type="vertTitleAndTx">
  <p:cSld name="VERTICAL_TITLE_AND_VERTICAL_TEXT">
    <p:spTree>
      <p:nvGrpSpPr>
        <p:cNvPr id="99" name="Shape 99"/>
        <p:cNvGrpSpPr/>
        <p:nvPr/>
      </p:nvGrpSpPr>
      <p:grpSpPr>
        <a:xfrm>
          <a:off x="0" y="0"/>
          <a:ext cx="0" cy="0"/>
          <a:chOff x="0" y="0"/>
          <a:chExt cx="0" cy="0"/>
        </a:xfrm>
      </p:grpSpPr>
      <p:sp>
        <p:nvSpPr>
          <p:cNvPr id="100" name="Google Shape;100;p19"/>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9"/>
          <p:cNvSpPr txBox="1"/>
          <p:nvPr>
            <p:ph type="title"/>
          </p:nvPr>
        </p:nvSpPr>
        <p:spPr>
          <a:xfrm rot="5400000">
            <a:off x="7159401" y="1977801"/>
            <a:ext cx="5759898" cy="26289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19"/>
          <p:cNvSpPr txBox="1"/>
          <p:nvPr>
            <p:ph idx="1" type="body"/>
          </p:nvPr>
        </p:nvSpPr>
        <p:spPr>
          <a:xfrm rot="5400000">
            <a:off x="1825401" y="-574899"/>
            <a:ext cx="5759898" cy="7734300"/>
          </a:xfrm>
          <a:prstGeom prst="rect">
            <a:avLst/>
          </a:prstGeom>
          <a:noFill/>
          <a:ln>
            <a:noFill/>
          </a:ln>
        </p:spPr>
        <p:txBody>
          <a:bodyPr anchorCtr="0" anchor="t" bIns="0" lIns="45700" spcFirstLastPara="1" rIns="45700" wrap="square" tIns="0">
            <a:norm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03" name="Google Shape;103;p19"/>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9"/>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19"/>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9" name="Shape 29"/>
        <p:cNvGrpSpPr/>
        <p:nvPr/>
      </p:nvGrpSpPr>
      <p:grpSpPr>
        <a:xfrm>
          <a:off x="0" y="0"/>
          <a:ext cx="0" cy="0"/>
          <a:chOff x="0" y="0"/>
          <a:chExt cx="0" cy="0"/>
        </a:xfrm>
      </p:grpSpPr>
      <p:sp>
        <p:nvSpPr>
          <p:cNvPr id="30" name="Google Shape;30;p10"/>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10"/>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32" name="Google Shape;32;p10"/>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0"/>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0"/>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spTree>
      <p:nvGrpSpPr>
        <p:cNvPr id="35" name="Shape 35"/>
        <p:cNvGrpSpPr/>
        <p:nvPr/>
      </p:nvGrpSpPr>
      <p:grpSpPr>
        <a:xfrm>
          <a:off x="0" y="0"/>
          <a:ext cx="0" cy="0"/>
          <a:chOff x="0" y="0"/>
          <a:chExt cx="0" cy="0"/>
        </a:xfrm>
      </p:grpSpPr>
      <p:sp>
        <p:nvSpPr>
          <p:cNvPr id="36" name="Google Shape;36;p8"/>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8"/>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262626"/>
              </a:buClr>
              <a:buSzPts val="8000"/>
              <a:buFont typeface="Avenir"/>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8"/>
          <p:cNvSpPr txBox="1"/>
          <p:nvPr>
            <p:ph idx="1" type="subTitle"/>
          </p:nvPr>
        </p:nvSpPr>
        <p:spPr>
          <a:xfrm>
            <a:off x="1100051" y="4645152"/>
            <a:ext cx="10058400" cy="1143000"/>
          </a:xfrm>
          <a:prstGeom prst="rect">
            <a:avLst/>
          </a:prstGeom>
          <a:noFill/>
          <a:ln>
            <a:noFill/>
          </a:ln>
        </p:spPr>
        <p:txBody>
          <a:bodyPr anchorCtr="0" anchor="t" bIns="45700" lIns="91425" spcFirstLastPara="1" rIns="91425" wrap="square" tIns="45700">
            <a:normAutofit/>
          </a:bodyPr>
          <a:lstStyle>
            <a:lvl1pPr lvl="0" algn="l">
              <a:lnSpc>
                <a:spcPct val="110000"/>
              </a:lnSpc>
              <a:spcBef>
                <a:spcPts val="1200"/>
              </a:spcBef>
              <a:spcAft>
                <a:spcPts val="0"/>
              </a:spcAft>
              <a:buSzPts val="2400"/>
              <a:buNone/>
              <a:defRPr sz="2400" cap="none">
                <a:solidFill>
                  <a:schemeClr val="dk1"/>
                </a:solidFill>
                <a:latin typeface="Avenir"/>
                <a:ea typeface="Avenir"/>
                <a:cs typeface="Avenir"/>
                <a:sym typeface="Avenir"/>
              </a:defRPr>
            </a:lvl1pPr>
            <a:lvl2pPr lvl="1" algn="ctr">
              <a:lnSpc>
                <a:spcPct val="100000"/>
              </a:lnSpc>
              <a:spcBef>
                <a:spcPts val="200"/>
              </a:spcBef>
              <a:spcAft>
                <a:spcPts val="0"/>
              </a:spcAft>
              <a:buClr>
                <a:srgbClr val="3F3F3F"/>
              </a:buClr>
              <a:buSzPts val="2400"/>
              <a:buNone/>
              <a:defRPr sz="2400"/>
            </a:lvl2pPr>
            <a:lvl3pPr lvl="2" algn="ctr">
              <a:lnSpc>
                <a:spcPct val="100000"/>
              </a:lnSpc>
              <a:spcBef>
                <a:spcPts val="400"/>
              </a:spcBef>
              <a:spcAft>
                <a:spcPts val="0"/>
              </a:spcAft>
              <a:buClr>
                <a:srgbClr val="3F3F3F"/>
              </a:buClr>
              <a:buSzPts val="2400"/>
              <a:buNone/>
              <a:defRPr sz="2400"/>
            </a:lvl3pPr>
            <a:lvl4pPr lvl="3" algn="ctr">
              <a:lnSpc>
                <a:spcPct val="100000"/>
              </a:lnSpc>
              <a:spcBef>
                <a:spcPts val="400"/>
              </a:spcBef>
              <a:spcAft>
                <a:spcPts val="0"/>
              </a:spcAft>
              <a:buClr>
                <a:srgbClr val="3F3F3F"/>
              </a:buClr>
              <a:buSzPts val="2000"/>
              <a:buNone/>
              <a:defRPr sz="2000"/>
            </a:lvl4pPr>
            <a:lvl5pPr lvl="4" algn="ctr">
              <a:lnSpc>
                <a:spcPct val="100000"/>
              </a:lnSpc>
              <a:spcBef>
                <a:spcPts val="400"/>
              </a:spcBef>
              <a:spcAft>
                <a:spcPts val="0"/>
              </a:spcAft>
              <a:buClr>
                <a:srgbClr val="3F3F3F"/>
              </a:buClr>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cxnSp>
        <p:nvCxnSpPr>
          <p:cNvPr id="39" name="Google Shape;39;p8"/>
          <p:cNvCxnSpPr/>
          <p:nvPr/>
        </p:nvCxnSpPr>
        <p:spPr>
          <a:xfrm>
            <a:off x="1207658" y="4474741"/>
            <a:ext cx="9875520" cy="0"/>
          </a:xfrm>
          <a:prstGeom prst="straightConnector1">
            <a:avLst/>
          </a:prstGeom>
          <a:noFill/>
          <a:ln cap="flat" cmpd="sng" w="12700">
            <a:solidFill>
              <a:srgbClr val="3F3F3F"/>
            </a:solidFill>
            <a:prstDash val="solid"/>
            <a:round/>
            <a:headEnd len="sm" w="sm" type="none"/>
            <a:tailEnd len="sm" w="sm" type="none"/>
          </a:ln>
        </p:spPr>
      </p:cxnSp>
      <p:sp>
        <p:nvSpPr>
          <p:cNvPr id="40" name="Google Shape;40;p8"/>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8"/>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8"/>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showMasterSp="0" type="secHead">
  <p:cSld name="SECTION_HEADER">
    <p:bg>
      <p:bgPr>
        <a:solidFill>
          <a:schemeClr val="lt1"/>
        </a:solidFill>
      </p:bgPr>
    </p:bg>
    <p:spTree>
      <p:nvGrpSpPr>
        <p:cNvPr id="43" name="Shape 43"/>
        <p:cNvGrpSpPr/>
        <p:nvPr/>
      </p:nvGrpSpPr>
      <p:grpSpPr>
        <a:xfrm>
          <a:off x="0" y="0"/>
          <a:ext cx="0" cy="0"/>
          <a:chOff x="0" y="0"/>
          <a:chExt cx="0" cy="0"/>
        </a:xfrm>
      </p:grpSpPr>
      <p:sp>
        <p:nvSpPr>
          <p:cNvPr id="44" name="Google Shape;44;p11"/>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11"/>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262626"/>
              </a:buClr>
              <a:buSzPts val="8000"/>
              <a:buFont typeface="Avenir"/>
              <a:buNone/>
              <a:defRPr b="0"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11"/>
          <p:cNvSpPr txBox="1"/>
          <p:nvPr>
            <p:ph idx="1" type="body"/>
          </p:nvPr>
        </p:nvSpPr>
        <p:spPr>
          <a:xfrm>
            <a:off x="1097280" y="4663440"/>
            <a:ext cx="10058400" cy="1143000"/>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200"/>
              </a:spcBef>
              <a:spcAft>
                <a:spcPts val="0"/>
              </a:spcAft>
              <a:buSzPts val="2400"/>
              <a:buNone/>
              <a:defRPr sz="2400" cap="none">
                <a:solidFill>
                  <a:schemeClr val="dk1"/>
                </a:solidFill>
                <a:latin typeface="Avenir"/>
                <a:ea typeface="Avenir"/>
                <a:cs typeface="Avenir"/>
                <a:sym typeface="Avenir"/>
              </a:defRPr>
            </a:lvl1pPr>
            <a:lvl2pPr indent="-228600" lvl="1" marL="914400" algn="l">
              <a:lnSpc>
                <a:spcPct val="100000"/>
              </a:lnSpc>
              <a:spcBef>
                <a:spcPts val="200"/>
              </a:spcBef>
              <a:spcAft>
                <a:spcPts val="0"/>
              </a:spcAft>
              <a:buClr>
                <a:srgbClr val="888888"/>
              </a:buClr>
              <a:buSzPts val="1800"/>
              <a:buNone/>
              <a:defRPr sz="1800">
                <a:solidFill>
                  <a:srgbClr val="888888"/>
                </a:solidFill>
              </a:defRPr>
            </a:lvl2pPr>
            <a:lvl3pPr indent="-228600" lvl="2" marL="1371600" algn="l">
              <a:lnSpc>
                <a:spcPct val="100000"/>
              </a:lnSpc>
              <a:spcBef>
                <a:spcPts val="400"/>
              </a:spcBef>
              <a:spcAft>
                <a:spcPts val="0"/>
              </a:spcAft>
              <a:buClr>
                <a:srgbClr val="888888"/>
              </a:buClr>
              <a:buSzPts val="1600"/>
              <a:buNone/>
              <a:defRPr sz="1600">
                <a:solidFill>
                  <a:srgbClr val="888888"/>
                </a:solidFill>
              </a:defRPr>
            </a:lvl3pPr>
            <a:lvl4pPr indent="-228600" lvl="3" marL="1828800" algn="l">
              <a:lnSpc>
                <a:spcPct val="100000"/>
              </a:lnSpc>
              <a:spcBef>
                <a:spcPts val="400"/>
              </a:spcBef>
              <a:spcAft>
                <a:spcPts val="0"/>
              </a:spcAft>
              <a:buClr>
                <a:srgbClr val="888888"/>
              </a:buClr>
              <a:buSzPts val="1400"/>
              <a:buNone/>
              <a:defRPr sz="1400">
                <a:solidFill>
                  <a:srgbClr val="888888"/>
                </a:solidFill>
              </a:defRPr>
            </a:lvl4pPr>
            <a:lvl5pPr indent="-228600" lvl="4" marL="2286000" algn="l">
              <a:lnSpc>
                <a:spcPct val="100000"/>
              </a:lnSpc>
              <a:spcBef>
                <a:spcPts val="400"/>
              </a:spcBef>
              <a:spcAft>
                <a:spcPts val="0"/>
              </a:spcAft>
              <a:buClr>
                <a:srgbClr val="888888"/>
              </a:buClr>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cxnSp>
        <p:nvCxnSpPr>
          <p:cNvPr id="47" name="Google Shape;47;p11"/>
          <p:cNvCxnSpPr/>
          <p:nvPr/>
        </p:nvCxnSpPr>
        <p:spPr>
          <a:xfrm>
            <a:off x="1207658" y="4485132"/>
            <a:ext cx="9875520" cy="0"/>
          </a:xfrm>
          <a:prstGeom prst="straightConnector1">
            <a:avLst/>
          </a:prstGeom>
          <a:noFill/>
          <a:ln cap="flat" cmpd="sng" w="12700">
            <a:solidFill>
              <a:srgbClr val="3F3F3F"/>
            </a:solidFill>
            <a:prstDash val="solid"/>
            <a:round/>
            <a:headEnd len="sm" w="sm" type="none"/>
            <a:tailEnd len="sm" w="sm" type="none"/>
          </a:ln>
        </p:spPr>
      </p:cxnSp>
      <p:sp>
        <p:nvSpPr>
          <p:cNvPr id="48" name="Google Shape;48;p11"/>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1"/>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11"/>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51" name="Shape 51"/>
        <p:cNvGrpSpPr/>
        <p:nvPr/>
      </p:nvGrpSpPr>
      <p:grpSpPr>
        <a:xfrm>
          <a:off x="0" y="0"/>
          <a:ext cx="0" cy="0"/>
          <a:chOff x="0" y="0"/>
          <a:chExt cx="0" cy="0"/>
        </a:xfrm>
      </p:grpSpPr>
      <p:sp>
        <p:nvSpPr>
          <p:cNvPr id="52" name="Google Shape;52;p12"/>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12"/>
          <p:cNvSpPr txBox="1"/>
          <p:nvPr>
            <p:ph idx="1" type="body"/>
          </p:nvPr>
        </p:nvSpPr>
        <p:spPr>
          <a:xfrm>
            <a:off x="1097280" y="2120900"/>
            <a:ext cx="4639736" cy="3748193"/>
          </a:xfrm>
          <a:prstGeom prst="rect">
            <a:avLst/>
          </a:prstGeom>
          <a:noFill/>
          <a:ln>
            <a:noFill/>
          </a:ln>
        </p:spPr>
        <p:txBody>
          <a:bodyPr anchorCtr="0" anchor="t" bIns="45700" lIns="0" spcFirstLastPara="1" rIns="0" wrap="square" tIns="45700">
            <a:norm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4" name="Google Shape;54;p12"/>
          <p:cNvSpPr txBox="1"/>
          <p:nvPr>
            <p:ph idx="2" type="body"/>
          </p:nvPr>
        </p:nvSpPr>
        <p:spPr>
          <a:xfrm>
            <a:off x="6515944" y="2120900"/>
            <a:ext cx="4639736" cy="3748194"/>
          </a:xfrm>
          <a:prstGeom prst="rect">
            <a:avLst/>
          </a:prstGeom>
          <a:noFill/>
          <a:ln>
            <a:noFill/>
          </a:ln>
        </p:spPr>
        <p:txBody>
          <a:bodyPr anchorCtr="0" anchor="t" bIns="45700" lIns="0" spcFirstLastPara="1" rIns="0" wrap="square" tIns="45700">
            <a:norm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5" name="Google Shape;55;p12"/>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2"/>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2"/>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58" name="Shape 58"/>
        <p:cNvGrpSpPr/>
        <p:nvPr/>
      </p:nvGrpSpPr>
      <p:grpSpPr>
        <a:xfrm>
          <a:off x="0" y="0"/>
          <a:ext cx="0" cy="0"/>
          <a:chOff x="0" y="0"/>
          <a:chExt cx="0" cy="0"/>
        </a:xfrm>
      </p:grpSpPr>
      <p:sp>
        <p:nvSpPr>
          <p:cNvPr id="59" name="Google Shape;59;p1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3"/>
          <p:cNvSpPr txBox="1"/>
          <p:nvPr>
            <p:ph idx="1" type="body"/>
          </p:nvPr>
        </p:nvSpPr>
        <p:spPr>
          <a:xfrm>
            <a:off x="1097280" y="2057400"/>
            <a:ext cx="4639736"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110000"/>
              </a:lnSpc>
              <a:spcBef>
                <a:spcPts val="1200"/>
              </a:spcBef>
              <a:spcAft>
                <a:spcPts val="0"/>
              </a:spcAft>
              <a:buSzPts val="2000"/>
              <a:buNone/>
              <a:defRPr b="0" sz="2000" cap="none">
                <a:solidFill>
                  <a:schemeClr val="dk1"/>
                </a:solidFill>
              </a:defRPr>
            </a:lvl1pPr>
            <a:lvl2pPr indent="-228600" lvl="1" marL="914400" algn="l">
              <a:lnSpc>
                <a:spcPct val="100000"/>
              </a:lnSpc>
              <a:spcBef>
                <a:spcPts val="200"/>
              </a:spcBef>
              <a:spcAft>
                <a:spcPts val="0"/>
              </a:spcAft>
              <a:buClr>
                <a:srgbClr val="3F3F3F"/>
              </a:buClr>
              <a:buSzPts val="2000"/>
              <a:buNone/>
              <a:defRPr b="1" sz="2000"/>
            </a:lvl2pPr>
            <a:lvl3pPr indent="-228600" lvl="2" marL="1371600" algn="l">
              <a:lnSpc>
                <a:spcPct val="100000"/>
              </a:lnSpc>
              <a:spcBef>
                <a:spcPts val="400"/>
              </a:spcBef>
              <a:spcAft>
                <a:spcPts val="0"/>
              </a:spcAft>
              <a:buClr>
                <a:srgbClr val="3F3F3F"/>
              </a:buClr>
              <a:buSzPts val="1800"/>
              <a:buNone/>
              <a:defRPr b="1" sz="1800"/>
            </a:lvl3pPr>
            <a:lvl4pPr indent="-228600" lvl="3" marL="1828800" algn="l">
              <a:lnSpc>
                <a:spcPct val="100000"/>
              </a:lnSpc>
              <a:spcBef>
                <a:spcPts val="400"/>
              </a:spcBef>
              <a:spcAft>
                <a:spcPts val="0"/>
              </a:spcAft>
              <a:buClr>
                <a:srgbClr val="3F3F3F"/>
              </a:buClr>
              <a:buSzPts val="1600"/>
              <a:buNone/>
              <a:defRPr b="1" sz="1600"/>
            </a:lvl4pPr>
            <a:lvl5pPr indent="-228600" lvl="4" marL="2286000" algn="l">
              <a:lnSpc>
                <a:spcPct val="100000"/>
              </a:lnSpc>
              <a:spcBef>
                <a:spcPts val="400"/>
              </a:spcBef>
              <a:spcAft>
                <a:spcPts val="0"/>
              </a:spcAft>
              <a:buClr>
                <a:srgbClr val="3F3F3F"/>
              </a:buClr>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61" name="Google Shape;61;p13"/>
          <p:cNvSpPr txBox="1"/>
          <p:nvPr>
            <p:ph idx="2" type="body"/>
          </p:nvPr>
        </p:nvSpPr>
        <p:spPr>
          <a:xfrm>
            <a:off x="1097280" y="2958274"/>
            <a:ext cx="4639736" cy="2910821"/>
          </a:xfrm>
          <a:prstGeom prst="rect">
            <a:avLst/>
          </a:prstGeom>
          <a:noFill/>
          <a:ln>
            <a:noFill/>
          </a:ln>
        </p:spPr>
        <p:txBody>
          <a:bodyPr anchorCtr="0" anchor="t" bIns="45700" lIns="0" spcFirstLastPara="1" rIns="0" wrap="square" tIns="45700">
            <a:norm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2" name="Google Shape;62;p13"/>
          <p:cNvSpPr txBox="1"/>
          <p:nvPr>
            <p:ph idx="3" type="body"/>
          </p:nvPr>
        </p:nvSpPr>
        <p:spPr>
          <a:xfrm>
            <a:off x="6515944" y="2057400"/>
            <a:ext cx="4639736"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110000"/>
              </a:lnSpc>
              <a:spcBef>
                <a:spcPts val="1200"/>
              </a:spcBef>
              <a:spcAft>
                <a:spcPts val="0"/>
              </a:spcAft>
              <a:buSzPts val="2000"/>
              <a:buNone/>
              <a:defRPr b="0" sz="2000" cap="none">
                <a:solidFill>
                  <a:schemeClr val="dk1"/>
                </a:solidFill>
              </a:defRPr>
            </a:lvl1pPr>
            <a:lvl2pPr indent="-228600" lvl="1" marL="914400" algn="l">
              <a:lnSpc>
                <a:spcPct val="100000"/>
              </a:lnSpc>
              <a:spcBef>
                <a:spcPts val="200"/>
              </a:spcBef>
              <a:spcAft>
                <a:spcPts val="0"/>
              </a:spcAft>
              <a:buClr>
                <a:srgbClr val="3F3F3F"/>
              </a:buClr>
              <a:buSzPts val="2000"/>
              <a:buNone/>
              <a:defRPr b="1" sz="2000"/>
            </a:lvl2pPr>
            <a:lvl3pPr indent="-228600" lvl="2" marL="1371600" algn="l">
              <a:lnSpc>
                <a:spcPct val="100000"/>
              </a:lnSpc>
              <a:spcBef>
                <a:spcPts val="400"/>
              </a:spcBef>
              <a:spcAft>
                <a:spcPts val="0"/>
              </a:spcAft>
              <a:buClr>
                <a:srgbClr val="3F3F3F"/>
              </a:buClr>
              <a:buSzPts val="1800"/>
              <a:buNone/>
              <a:defRPr b="1" sz="1800"/>
            </a:lvl3pPr>
            <a:lvl4pPr indent="-228600" lvl="3" marL="1828800" algn="l">
              <a:lnSpc>
                <a:spcPct val="100000"/>
              </a:lnSpc>
              <a:spcBef>
                <a:spcPts val="400"/>
              </a:spcBef>
              <a:spcAft>
                <a:spcPts val="0"/>
              </a:spcAft>
              <a:buClr>
                <a:srgbClr val="3F3F3F"/>
              </a:buClr>
              <a:buSzPts val="1600"/>
              <a:buNone/>
              <a:defRPr b="1" sz="1600"/>
            </a:lvl4pPr>
            <a:lvl5pPr indent="-228600" lvl="4" marL="2286000" algn="l">
              <a:lnSpc>
                <a:spcPct val="100000"/>
              </a:lnSpc>
              <a:spcBef>
                <a:spcPts val="400"/>
              </a:spcBef>
              <a:spcAft>
                <a:spcPts val="0"/>
              </a:spcAft>
              <a:buClr>
                <a:srgbClr val="3F3F3F"/>
              </a:buClr>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63" name="Google Shape;63;p13"/>
          <p:cNvSpPr txBox="1"/>
          <p:nvPr>
            <p:ph idx="4" type="body"/>
          </p:nvPr>
        </p:nvSpPr>
        <p:spPr>
          <a:xfrm>
            <a:off x="6515944" y="2958273"/>
            <a:ext cx="4639736" cy="2910821"/>
          </a:xfrm>
          <a:prstGeom prst="rect">
            <a:avLst/>
          </a:prstGeom>
          <a:noFill/>
          <a:ln>
            <a:noFill/>
          </a:ln>
        </p:spPr>
        <p:txBody>
          <a:bodyPr anchorCtr="0" anchor="t" bIns="45700" lIns="0" spcFirstLastPara="1" rIns="0" wrap="square" tIns="45700">
            <a:norm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4" name="Google Shape;64;p13"/>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3"/>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3"/>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7" name="Shape 67"/>
        <p:cNvGrpSpPr/>
        <p:nvPr/>
      </p:nvGrpSpPr>
      <p:grpSpPr>
        <a:xfrm>
          <a:off x="0" y="0"/>
          <a:ext cx="0" cy="0"/>
          <a:chOff x="0" y="0"/>
          <a:chExt cx="0" cy="0"/>
        </a:xfrm>
      </p:grpSpPr>
      <p:sp>
        <p:nvSpPr>
          <p:cNvPr id="68" name="Google Shape;68;p1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14"/>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4"/>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4"/>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type="blank">
  <p:cSld name="BLANK">
    <p:spTree>
      <p:nvGrpSpPr>
        <p:cNvPr id="72" name="Shape 72"/>
        <p:cNvGrpSpPr/>
        <p:nvPr/>
      </p:nvGrpSpPr>
      <p:grpSpPr>
        <a:xfrm>
          <a:off x="0" y="0"/>
          <a:ext cx="0" cy="0"/>
          <a:chOff x="0" y="0"/>
          <a:chExt cx="0" cy="0"/>
        </a:xfrm>
      </p:grpSpPr>
      <p:sp>
        <p:nvSpPr>
          <p:cNvPr id="73" name="Google Shape;73;p15"/>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5"/>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5"/>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showMasterSp="0" type="objTx">
  <p:cSld name="OBJECT_WITH_CAPTION_TEXT">
    <p:spTree>
      <p:nvGrpSpPr>
        <p:cNvPr id="77" name="Shape 77"/>
        <p:cNvGrpSpPr/>
        <p:nvPr/>
      </p:nvGrpSpPr>
      <p:grpSpPr>
        <a:xfrm>
          <a:off x="0" y="0"/>
          <a:ext cx="0" cy="0"/>
          <a:chOff x="0" y="0"/>
          <a:chExt cx="0" cy="0"/>
        </a:xfrm>
      </p:grpSpPr>
      <p:sp>
        <p:nvSpPr>
          <p:cNvPr id="78" name="Google Shape;78;p16"/>
          <p:cNvSpPr/>
          <p:nvPr/>
        </p:nvSpPr>
        <p:spPr>
          <a:xfrm>
            <a:off x="16" y="0"/>
            <a:ext cx="4654296" cy="68580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6"/>
          <p:cNvSpPr txBox="1"/>
          <p:nvPr>
            <p:ph type="title"/>
          </p:nvPr>
        </p:nvSpPr>
        <p:spPr>
          <a:xfrm>
            <a:off x="643466" y="786383"/>
            <a:ext cx="3517567" cy="209397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FFFFF"/>
              </a:buClr>
              <a:buSzPts val="3600"/>
              <a:buFont typeface="Avenir"/>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6"/>
          <p:cNvSpPr txBox="1"/>
          <p:nvPr>
            <p:ph idx="1" type="body"/>
          </p:nvPr>
        </p:nvSpPr>
        <p:spPr>
          <a:xfrm>
            <a:off x="5458984" y="812799"/>
            <a:ext cx="5928344" cy="5294757"/>
          </a:xfrm>
          <a:prstGeom prst="rect">
            <a:avLst/>
          </a:prstGeom>
          <a:noFill/>
          <a:ln>
            <a:noFill/>
          </a:ln>
        </p:spPr>
        <p:txBody>
          <a:bodyPr anchorCtr="0" anchor="t" bIns="45700" lIns="0" spcFirstLastPara="1" rIns="0" wrap="square" tIns="45700">
            <a:normAutofit/>
          </a:bodyPr>
          <a:lstStyle>
            <a:lvl1pPr indent="-342900" lvl="0" marL="457200" algn="l">
              <a:lnSpc>
                <a:spcPct val="11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81" name="Google Shape;81;p16"/>
          <p:cNvSpPr txBox="1"/>
          <p:nvPr>
            <p:ph idx="2" type="body"/>
          </p:nvPr>
        </p:nvSpPr>
        <p:spPr>
          <a:xfrm>
            <a:off x="643465" y="3043050"/>
            <a:ext cx="3517567" cy="3064505"/>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200"/>
              </a:spcBef>
              <a:spcAft>
                <a:spcPts val="0"/>
              </a:spcAft>
              <a:buSzPts val="1800"/>
              <a:buNone/>
              <a:defRPr sz="1800">
                <a:solidFill>
                  <a:srgbClr val="FFFFFF"/>
                </a:solidFill>
              </a:defRPr>
            </a:lvl1pPr>
            <a:lvl2pPr indent="-228600" lvl="1" marL="914400" algn="l">
              <a:lnSpc>
                <a:spcPct val="100000"/>
              </a:lnSpc>
              <a:spcBef>
                <a:spcPts val="200"/>
              </a:spcBef>
              <a:spcAft>
                <a:spcPts val="0"/>
              </a:spcAft>
              <a:buClr>
                <a:srgbClr val="3F3F3F"/>
              </a:buClr>
              <a:buSzPts val="1200"/>
              <a:buNone/>
              <a:defRPr sz="1200"/>
            </a:lvl2pPr>
            <a:lvl3pPr indent="-228600" lvl="2" marL="1371600" algn="l">
              <a:lnSpc>
                <a:spcPct val="100000"/>
              </a:lnSpc>
              <a:spcBef>
                <a:spcPts val="400"/>
              </a:spcBef>
              <a:spcAft>
                <a:spcPts val="0"/>
              </a:spcAft>
              <a:buClr>
                <a:srgbClr val="3F3F3F"/>
              </a:buClr>
              <a:buSzPts val="1000"/>
              <a:buNone/>
              <a:defRPr sz="1000"/>
            </a:lvl3pPr>
            <a:lvl4pPr indent="-228600" lvl="3" marL="1828800" algn="l">
              <a:lnSpc>
                <a:spcPct val="100000"/>
              </a:lnSpc>
              <a:spcBef>
                <a:spcPts val="400"/>
              </a:spcBef>
              <a:spcAft>
                <a:spcPts val="0"/>
              </a:spcAft>
              <a:buClr>
                <a:srgbClr val="3F3F3F"/>
              </a:buClr>
              <a:buSzPts val="900"/>
              <a:buNone/>
              <a:defRPr sz="900"/>
            </a:lvl4pPr>
            <a:lvl5pPr indent="-228600" lvl="4" marL="2286000" algn="l">
              <a:lnSpc>
                <a:spcPct val="100000"/>
              </a:lnSpc>
              <a:spcBef>
                <a:spcPts val="400"/>
              </a:spcBef>
              <a:spcAft>
                <a:spcPts val="0"/>
              </a:spcAft>
              <a:buClr>
                <a:srgbClr val="3F3F3F"/>
              </a:buClr>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82" name="Google Shape;82;p16"/>
          <p:cNvSpPr txBox="1"/>
          <p:nvPr>
            <p:ph idx="10" type="dt"/>
          </p:nvPr>
        </p:nvSpPr>
        <p:spPr>
          <a:xfrm>
            <a:off x="643464" y="6446520"/>
            <a:ext cx="351756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6"/>
          <p:cNvSpPr txBox="1"/>
          <p:nvPr>
            <p:ph idx="11" type="ftr"/>
          </p:nvPr>
        </p:nvSpPr>
        <p:spPr>
          <a:xfrm>
            <a:off x="5458983" y="6446520"/>
            <a:ext cx="533401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6"/>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u="none" cap="none" strike="noStrike">
                <a:solidFill>
                  <a:schemeClr val="dk2"/>
                </a:solidFill>
                <a:latin typeface="Avenir"/>
                <a:ea typeface="Avenir"/>
                <a:cs typeface="Avenir"/>
                <a:sym typeface="Avenir"/>
              </a:defRPr>
            </a:lvl1pPr>
            <a:lvl2pPr indent="0" lvl="1" marL="0" algn="l">
              <a:spcBef>
                <a:spcPts val="0"/>
              </a:spcBef>
              <a:buNone/>
              <a:defRPr b="0" i="0" sz="800" u="none" cap="none" strike="noStrike">
                <a:solidFill>
                  <a:schemeClr val="dk2"/>
                </a:solidFill>
                <a:latin typeface="Avenir"/>
                <a:ea typeface="Avenir"/>
                <a:cs typeface="Avenir"/>
                <a:sym typeface="Avenir"/>
              </a:defRPr>
            </a:lvl2pPr>
            <a:lvl3pPr indent="0" lvl="2" marL="0" algn="l">
              <a:spcBef>
                <a:spcPts val="0"/>
              </a:spcBef>
              <a:buNone/>
              <a:defRPr b="0" i="0" sz="800" u="none" cap="none" strike="noStrike">
                <a:solidFill>
                  <a:schemeClr val="dk2"/>
                </a:solidFill>
                <a:latin typeface="Avenir"/>
                <a:ea typeface="Avenir"/>
                <a:cs typeface="Avenir"/>
                <a:sym typeface="Avenir"/>
              </a:defRPr>
            </a:lvl3pPr>
            <a:lvl4pPr indent="0" lvl="3" marL="0" algn="l">
              <a:spcBef>
                <a:spcPts val="0"/>
              </a:spcBef>
              <a:buNone/>
              <a:defRPr b="0" i="0" sz="800" u="none" cap="none" strike="noStrike">
                <a:solidFill>
                  <a:schemeClr val="dk2"/>
                </a:solidFill>
                <a:latin typeface="Avenir"/>
                <a:ea typeface="Avenir"/>
                <a:cs typeface="Avenir"/>
                <a:sym typeface="Avenir"/>
              </a:defRPr>
            </a:lvl4pPr>
            <a:lvl5pPr indent="0" lvl="4" marL="0" algn="l">
              <a:spcBef>
                <a:spcPts val="0"/>
              </a:spcBef>
              <a:buNone/>
              <a:defRPr b="0" i="0" sz="800" u="none" cap="none" strike="noStrike">
                <a:solidFill>
                  <a:schemeClr val="dk2"/>
                </a:solidFill>
                <a:latin typeface="Avenir"/>
                <a:ea typeface="Avenir"/>
                <a:cs typeface="Avenir"/>
                <a:sym typeface="Avenir"/>
              </a:defRPr>
            </a:lvl5pPr>
            <a:lvl6pPr indent="0" lvl="5" marL="0" algn="l">
              <a:spcBef>
                <a:spcPts val="0"/>
              </a:spcBef>
              <a:buNone/>
              <a:defRPr b="0" i="0" sz="800" u="none" cap="none" strike="noStrike">
                <a:solidFill>
                  <a:schemeClr val="dk2"/>
                </a:solidFill>
                <a:latin typeface="Avenir"/>
                <a:ea typeface="Avenir"/>
                <a:cs typeface="Avenir"/>
                <a:sym typeface="Avenir"/>
              </a:defRPr>
            </a:lvl6pPr>
            <a:lvl7pPr indent="0" lvl="6" marL="0" algn="l">
              <a:spcBef>
                <a:spcPts val="0"/>
              </a:spcBef>
              <a:buNone/>
              <a:defRPr b="0" i="0" sz="800" u="none" cap="none" strike="noStrike">
                <a:solidFill>
                  <a:schemeClr val="dk2"/>
                </a:solidFill>
                <a:latin typeface="Avenir"/>
                <a:ea typeface="Avenir"/>
                <a:cs typeface="Avenir"/>
                <a:sym typeface="Avenir"/>
              </a:defRPr>
            </a:lvl7pPr>
            <a:lvl8pPr indent="0" lvl="7" marL="0" algn="l">
              <a:spcBef>
                <a:spcPts val="0"/>
              </a:spcBef>
              <a:buNone/>
              <a:defRPr b="0" i="0" sz="800" u="none" cap="none" strike="noStrike">
                <a:solidFill>
                  <a:schemeClr val="dk2"/>
                </a:solidFill>
                <a:latin typeface="Avenir"/>
                <a:ea typeface="Avenir"/>
                <a:cs typeface="Avenir"/>
                <a:sym typeface="Avenir"/>
              </a:defRPr>
            </a:lvl8pPr>
            <a:lvl9pPr indent="0" lvl="8" marL="0" algn="l">
              <a:spcBef>
                <a:spcPts val="0"/>
              </a:spcBef>
              <a:buNone/>
              <a:defRPr b="0" i="0" sz="800" u="none" cap="none" strike="noStrike">
                <a:solidFill>
                  <a:schemeClr val="dk2"/>
                </a:solidFill>
                <a:latin typeface="Avenir"/>
                <a:ea typeface="Avenir"/>
                <a:cs typeface="Avenir"/>
                <a:sym typeface="Avenir"/>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11" Type="http://schemas.openxmlformats.org/officeDocument/2006/relationships/slideLayout" Target="../slideLayouts/slideLayout12.xml"/><Relationship Id="rId10" Type="http://schemas.openxmlformats.org/officeDocument/2006/relationships/slideLayout" Target="../slideLayouts/slideLayout11.xml"/><Relationship Id="rId12" Type="http://schemas.openxmlformats.org/officeDocument/2006/relationships/theme" Target="../theme/theme1.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5" name="Shape 5"/>
        <p:cNvGrpSpPr/>
        <p:nvPr/>
      </p:nvGrpSpPr>
      <p:grpSpPr>
        <a:xfrm>
          <a:off x="0" y="0"/>
          <a:ext cx="0" cy="0"/>
          <a:chOff x="0" y="0"/>
          <a:chExt cx="0" cy="0"/>
        </a:xfrm>
      </p:grpSpPr>
      <p:sp>
        <p:nvSpPr>
          <p:cNvPr id="6" name="Google Shape;6;p7"/>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 name="Google Shape;7;p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rgbClr val="FEFEFE"/>
              </a:buClr>
              <a:buSzPts val="4700"/>
              <a:buFont typeface="Avenir"/>
              <a:buNone/>
              <a:defRPr b="0" i="0" sz="4700" u="none" cap="none" strike="noStrike">
                <a:solidFill>
                  <a:srgbClr val="FEFEFE"/>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7"/>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lvl1pPr indent="-355600" lvl="0" marL="457200" marR="0" rtl="0" algn="l">
              <a:lnSpc>
                <a:spcPct val="110000"/>
              </a:lnSpc>
              <a:spcBef>
                <a:spcPts val="1200"/>
              </a:spcBef>
              <a:spcAft>
                <a:spcPts val="0"/>
              </a:spcAft>
              <a:buClr>
                <a:schemeClr val="accent1"/>
              </a:buClr>
              <a:buSzPts val="2000"/>
              <a:buFont typeface="Calibri"/>
              <a:buChar char=" "/>
              <a:defRPr b="0" i="0" sz="2000" u="none" cap="none" strike="noStrike">
                <a:solidFill>
                  <a:srgbClr val="FEFEFE"/>
                </a:solidFill>
                <a:latin typeface="Avenir"/>
                <a:ea typeface="Avenir"/>
                <a:cs typeface="Avenir"/>
                <a:sym typeface="Avenir"/>
              </a:defRPr>
            </a:lvl1pPr>
            <a:lvl2pPr indent="-342900" lvl="1" marL="914400" marR="0" rtl="0" algn="l">
              <a:lnSpc>
                <a:spcPct val="100000"/>
              </a:lnSpc>
              <a:spcBef>
                <a:spcPts val="200"/>
              </a:spcBef>
              <a:spcAft>
                <a:spcPts val="0"/>
              </a:spcAft>
              <a:buClr>
                <a:srgbClr val="FEFEFE"/>
              </a:buClr>
              <a:buSzPts val="1800"/>
              <a:buFont typeface="Calibri"/>
              <a:buChar char="◦"/>
              <a:defRPr b="0" i="0" sz="1800" u="none" cap="none" strike="noStrike">
                <a:solidFill>
                  <a:srgbClr val="FEFEFE"/>
                </a:solidFill>
                <a:latin typeface="Avenir"/>
                <a:ea typeface="Avenir"/>
                <a:cs typeface="Avenir"/>
                <a:sym typeface="Avenir"/>
              </a:defRPr>
            </a:lvl2pPr>
            <a:lvl3pPr indent="-317500" lvl="2" marL="1371600" marR="0" rtl="0" algn="l">
              <a:lnSpc>
                <a:spcPct val="100000"/>
              </a:lnSpc>
              <a:spcBef>
                <a:spcPts val="400"/>
              </a:spcBef>
              <a:spcAft>
                <a:spcPts val="0"/>
              </a:spcAft>
              <a:buClr>
                <a:srgbClr val="FEFEFE"/>
              </a:buClr>
              <a:buSzPts val="1400"/>
              <a:buFont typeface="Calibri"/>
              <a:buChar char="◦"/>
              <a:defRPr b="0" i="0" sz="1400" u="none" cap="none" strike="noStrike">
                <a:solidFill>
                  <a:srgbClr val="FEFEFE"/>
                </a:solidFill>
                <a:latin typeface="Avenir"/>
                <a:ea typeface="Avenir"/>
                <a:cs typeface="Avenir"/>
                <a:sym typeface="Avenir"/>
              </a:defRPr>
            </a:lvl3pPr>
            <a:lvl4pPr indent="-317500" lvl="3" marL="1828800" marR="0" rtl="0" algn="l">
              <a:lnSpc>
                <a:spcPct val="100000"/>
              </a:lnSpc>
              <a:spcBef>
                <a:spcPts val="400"/>
              </a:spcBef>
              <a:spcAft>
                <a:spcPts val="0"/>
              </a:spcAft>
              <a:buClr>
                <a:srgbClr val="FEFEFE"/>
              </a:buClr>
              <a:buSzPts val="1400"/>
              <a:buFont typeface="Calibri"/>
              <a:buChar char="◦"/>
              <a:defRPr b="0" i="0" sz="1400" u="none" cap="none" strike="noStrike">
                <a:solidFill>
                  <a:srgbClr val="FEFEFE"/>
                </a:solidFill>
                <a:latin typeface="Avenir"/>
                <a:ea typeface="Avenir"/>
                <a:cs typeface="Avenir"/>
                <a:sym typeface="Avenir"/>
              </a:defRPr>
            </a:lvl4pPr>
            <a:lvl5pPr indent="-317500" lvl="4" marL="2286000" marR="0" rtl="0" algn="l">
              <a:lnSpc>
                <a:spcPct val="100000"/>
              </a:lnSpc>
              <a:spcBef>
                <a:spcPts val="400"/>
              </a:spcBef>
              <a:spcAft>
                <a:spcPts val="0"/>
              </a:spcAft>
              <a:buClr>
                <a:srgbClr val="FEFEFE"/>
              </a:buClr>
              <a:buSzPts val="1400"/>
              <a:buFont typeface="Calibri"/>
              <a:buChar char="◦"/>
              <a:defRPr b="0" i="0" sz="1400" u="none" cap="none" strike="noStrike">
                <a:solidFill>
                  <a:srgbClr val="FEFEFE"/>
                </a:solidFill>
                <a:latin typeface="Avenir"/>
                <a:ea typeface="Avenir"/>
                <a:cs typeface="Avenir"/>
                <a:sym typeface="Avenir"/>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FEFEFE"/>
                </a:solidFill>
                <a:latin typeface="Avenir"/>
                <a:ea typeface="Avenir"/>
                <a:cs typeface="Avenir"/>
                <a:sym typeface="Avenir"/>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FEFEFE"/>
                </a:solidFill>
                <a:latin typeface="Avenir"/>
                <a:ea typeface="Avenir"/>
                <a:cs typeface="Avenir"/>
                <a:sym typeface="Avenir"/>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FEFEFE"/>
                </a:solidFill>
                <a:latin typeface="Avenir"/>
                <a:ea typeface="Avenir"/>
                <a:cs typeface="Avenir"/>
                <a:sym typeface="Avenir"/>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FEFEFE"/>
                </a:solidFill>
                <a:latin typeface="Avenir"/>
                <a:ea typeface="Avenir"/>
                <a:cs typeface="Avenir"/>
                <a:sym typeface="Avenir"/>
              </a:defRPr>
            </a:lvl9pPr>
          </a:lstStyle>
          <a:p/>
        </p:txBody>
      </p:sp>
      <p:sp>
        <p:nvSpPr>
          <p:cNvPr id="9" name="Google Shape;9;p7"/>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800" u="none" cap="none" strike="noStrike">
                <a:solidFill>
                  <a:srgbClr val="FFFFFF"/>
                </a:solidFill>
                <a:latin typeface="Avenir"/>
                <a:ea typeface="Avenir"/>
                <a:cs typeface="Avenir"/>
                <a:sym typeface="Avenir"/>
              </a:defRPr>
            </a:lvl1pPr>
            <a:lvl2pPr lvl="1"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2pPr>
            <a:lvl3pPr lvl="2"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3pPr>
            <a:lvl4pPr lvl="3"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4pPr>
            <a:lvl5pPr lvl="4"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5pPr>
            <a:lvl6pPr lvl="5"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6pPr>
            <a:lvl7pPr lvl="6"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7pPr>
            <a:lvl8pPr lvl="7"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8pPr>
            <a:lvl9pPr lvl="8"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9pPr>
          </a:lstStyle>
          <a:p/>
        </p:txBody>
      </p:sp>
      <p:sp>
        <p:nvSpPr>
          <p:cNvPr id="10" name="Google Shape;10;p7"/>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800" u="none" cap="none" strike="noStrike">
                <a:solidFill>
                  <a:srgbClr val="FFFFFF"/>
                </a:solidFill>
                <a:latin typeface="Avenir"/>
                <a:ea typeface="Avenir"/>
                <a:cs typeface="Avenir"/>
                <a:sym typeface="Avenir"/>
              </a:defRPr>
            </a:lvl1pPr>
            <a:lvl2pPr lvl="1"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2pPr>
            <a:lvl3pPr lvl="2"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3pPr>
            <a:lvl4pPr lvl="3"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4pPr>
            <a:lvl5pPr lvl="4"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5pPr>
            <a:lvl6pPr lvl="5"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6pPr>
            <a:lvl7pPr lvl="6"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7pPr>
            <a:lvl8pPr lvl="7"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8pPr>
            <a:lvl9pPr lvl="8"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9pPr>
          </a:lstStyle>
          <a:p/>
        </p:txBody>
      </p:sp>
      <p:sp>
        <p:nvSpPr>
          <p:cNvPr id="11" name="Google Shape;11;p7"/>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800" u="none" cap="none" strike="noStrike">
                <a:solidFill>
                  <a:srgbClr val="FFFFFF"/>
                </a:solidFill>
                <a:latin typeface="Avenir"/>
                <a:ea typeface="Avenir"/>
                <a:cs typeface="Avenir"/>
                <a:sym typeface="Avenir"/>
              </a:defRPr>
            </a:lvl1pPr>
            <a:lvl2pPr indent="0" lvl="1" marL="0" marR="0" rtl="0" algn="l">
              <a:spcBef>
                <a:spcPts val="0"/>
              </a:spcBef>
              <a:buNone/>
              <a:defRPr b="0" i="0" sz="800" u="none" cap="none" strike="noStrike">
                <a:solidFill>
                  <a:srgbClr val="FFFFFF"/>
                </a:solidFill>
                <a:latin typeface="Avenir"/>
                <a:ea typeface="Avenir"/>
                <a:cs typeface="Avenir"/>
                <a:sym typeface="Avenir"/>
              </a:defRPr>
            </a:lvl2pPr>
            <a:lvl3pPr indent="0" lvl="2" marL="0" marR="0" rtl="0" algn="l">
              <a:spcBef>
                <a:spcPts val="0"/>
              </a:spcBef>
              <a:buNone/>
              <a:defRPr b="0" i="0" sz="800" u="none" cap="none" strike="noStrike">
                <a:solidFill>
                  <a:srgbClr val="FFFFFF"/>
                </a:solidFill>
                <a:latin typeface="Avenir"/>
                <a:ea typeface="Avenir"/>
                <a:cs typeface="Avenir"/>
                <a:sym typeface="Avenir"/>
              </a:defRPr>
            </a:lvl3pPr>
            <a:lvl4pPr indent="0" lvl="3" marL="0" marR="0" rtl="0" algn="l">
              <a:spcBef>
                <a:spcPts val="0"/>
              </a:spcBef>
              <a:buNone/>
              <a:defRPr b="0" i="0" sz="800" u="none" cap="none" strike="noStrike">
                <a:solidFill>
                  <a:srgbClr val="FFFFFF"/>
                </a:solidFill>
                <a:latin typeface="Avenir"/>
                <a:ea typeface="Avenir"/>
                <a:cs typeface="Avenir"/>
                <a:sym typeface="Avenir"/>
              </a:defRPr>
            </a:lvl4pPr>
            <a:lvl5pPr indent="0" lvl="4" marL="0" marR="0" rtl="0" algn="l">
              <a:spcBef>
                <a:spcPts val="0"/>
              </a:spcBef>
              <a:buNone/>
              <a:defRPr b="0" i="0" sz="800" u="none" cap="none" strike="noStrike">
                <a:solidFill>
                  <a:srgbClr val="FFFFFF"/>
                </a:solidFill>
                <a:latin typeface="Avenir"/>
                <a:ea typeface="Avenir"/>
                <a:cs typeface="Avenir"/>
                <a:sym typeface="Avenir"/>
              </a:defRPr>
            </a:lvl5pPr>
            <a:lvl6pPr indent="0" lvl="5" marL="0" marR="0" rtl="0" algn="l">
              <a:spcBef>
                <a:spcPts val="0"/>
              </a:spcBef>
              <a:buNone/>
              <a:defRPr b="0" i="0" sz="800" u="none" cap="none" strike="noStrike">
                <a:solidFill>
                  <a:srgbClr val="FFFFFF"/>
                </a:solidFill>
                <a:latin typeface="Avenir"/>
                <a:ea typeface="Avenir"/>
                <a:cs typeface="Avenir"/>
                <a:sym typeface="Avenir"/>
              </a:defRPr>
            </a:lvl6pPr>
            <a:lvl7pPr indent="0" lvl="6" marL="0" marR="0" rtl="0" algn="l">
              <a:spcBef>
                <a:spcPts val="0"/>
              </a:spcBef>
              <a:buNone/>
              <a:defRPr b="0" i="0" sz="800" u="none" cap="none" strike="noStrike">
                <a:solidFill>
                  <a:srgbClr val="FFFFFF"/>
                </a:solidFill>
                <a:latin typeface="Avenir"/>
                <a:ea typeface="Avenir"/>
                <a:cs typeface="Avenir"/>
                <a:sym typeface="Avenir"/>
              </a:defRPr>
            </a:lvl7pPr>
            <a:lvl8pPr indent="0" lvl="7" marL="0" marR="0" rtl="0" algn="l">
              <a:spcBef>
                <a:spcPts val="0"/>
              </a:spcBef>
              <a:buNone/>
              <a:defRPr b="0" i="0" sz="800" u="none" cap="none" strike="noStrike">
                <a:solidFill>
                  <a:srgbClr val="FFFFFF"/>
                </a:solidFill>
                <a:latin typeface="Avenir"/>
                <a:ea typeface="Avenir"/>
                <a:cs typeface="Avenir"/>
                <a:sym typeface="Avenir"/>
              </a:defRPr>
            </a:lvl8pPr>
            <a:lvl9pPr indent="0" lvl="8" marL="0" marR="0" rtl="0" algn="l">
              <a:spcBef>
                <a:spcPts val="0"/>
              </a:spcBef>
              <a:buNone/>
              <a:defRPr b="0" i="0" sz="800" u="none" cap="none" strike="noStrike">
                <a:solidFill>
                  <a:srgbClr val="FFFFFF"/>
                </a:solidFill>
                <a:latin typeface="Avenir"/>
                <a:ea typeface="Avenir"/>
                <a:cs typeface="Avenir"/>
                <a:sym typeface="Avenir"/>
              </a:defRPr>
            </a:lvl9pPr>
          </a:lstStyle>
          <a:p>
            <a:pPr indent="0" lvl="0" marL="0" rtl="0" algn="l">
              <a:spcBef>
                <a:spcPts val="0"/>
              </a:spcBef>
              <a:spcAft>
                <a:spcPts val="0"/>
              </a:spcAft>
              <a:buNone/>
            </a:pPr>
            <a:fld id="{00000000-1234-1234-1234-123412341234}" type="slidenum">
              <a:rPr lang="en-US"/>
              <a:t>‹#›</a:t>
            </a:fld>
            <a:endParaRPr/>
          </a:p>
        </p:txBody>
      </p:sp>
      <p:cxnSp>
        <p:nvCxnSpPr>
          <p:cNvPr id="12" name="Google Shape;12;p7"/>
          <p:cNvCxnSpPr/>
          <p:nvPr/>
        </p:nvCxnSpPr>
        <p:spPr>
          <a:xfrm>
            <a:off x="1193532" y="1897380"/>
            <a:ext cx="9966960" cy="0"/>
          </a:xfrm>
          <a:prstGeom prst="straightConnector1">
            <a:avLst/>
          </a:prstGeom>
          <a:noFill/>
          <a:ln cap="flat" cmpd="sng" w="12700">
            <a:solidFill>
              <a:srgbClr val="FEFEFE"/>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1" name="Shape 21"/>
        <p:cNvGrpSpPr/>
        <p:nvPr/>
      </p:nvGrpSpPr>
      <p:grpSpPr>
        <a:xfrm>
          <a:off x="0" y="0"/>
          <a:ext cx="0" cy="0"/>
          <a:chOff x="0" y="0"/>
          <a:chExt cx="0" cy="0"/>
        </a:xfrm>
      </p:grpSpPr>
      <p:sp>
        <p:nvSpPr>
          <p:cNvPr id="22" name="Google Shape;22;p6"/>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rgbClr val="3F3F3F"/>
              </a:buClr>
              <a:buSzPts val="4700"/>
              <a:buFont typeface="Avenir"/>
              <a:buNone/>
              <a:defRPr b="0" i="0" sz="4700" u="none" cap="none" strike="noStrike">
                <a:solidFill>
                  <a:srgbClr val="3F3F3F"/>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4" name="Google Shape;24;p6"/>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lvl1pPr indent="-355600" lvl="0" marL="457200" marR="0" rtl="0" algn="l">
              <a:lnSpc>
                <a:spcPct val="110000"/>
              </a:lnSpc>
              <a:spcBef>
                <a:spcPts val="1200"/>
              </a:spcBef>
              <a:spcAft>
                <a:spcPts val="0"/>
              </a:spcAft>
              <a:buClr>
                <a:schemeClr val="accent1"/>
              </a:buClr>
              <a:buSzPts val="2000"/>
              <a:buFont typeface="Calibri"/>
              <a:buChar char=" "/>
              <a:defRPr b="0" i="0" sz="2000" u="none" cap="none" strike="noStrike">
                <a:solidFill>
                  <a:srgbClr val="3F3F3F"/>
                </a:solidFill>
                <a:latin typeface="Avenir"/>
                <a:ea typeface="Avenir"/>
                <a:cs typeface="Avenir"/>
                <a:sym typeface="Avenir"/>
              </a:defRPr>
            </a:lvl1pPr>
            <a:lvl2pPr indent="-342900" lvl="1" marL="914400" marR="0" rtl="0" algn="l">
              <a:lnSpc>
                <a:spcPct val="100000"/>
              </a:lnSpc>
              <a:spcBef>
                <a:spcPts val="200"/>
              </a:spcBef>
              <a:spcAft>
                <a:spcPts val="0"/>
              </a:spcAft>
              <a:buClr>
                <a:srgbClr val="3F3F3F"/>
              </a:buClr>
              <a:buSzPts val="1800"/>
              <a:buFont typeface="Calibri"/>
              <a:buChar char="◦"/>
              <a:defRPr b="0" i="0" sz="1800" u="none" cap="none" strike="noStrike">
                <a:solidFill>
                  <a:srgbClr val="3F3F3F"/>
                </a:solidFill>
                <a:latin typeface="Avenir"/>
                <a:ea typeface="Avenir"/>
                <a:cs typeface="Avenir"/>
                <a:sym typeface="Avenir"/>
              </a:defRPr>
            </a:lvl2pPr>
            <a:lvl3pPr indent="-317500" lvl="2" marL="1371600" marR="0" rtl="0" algn="l">
              <a:lnSpc>
                <a:spcPct val="100000"/>
              </a:lnSpc>
              <a:spcBef>
                <a:spcPts val="400"/>
              </a:spcBef>
              <a:spcAft>
                <a:spcPts val="0"/>
              </a:spcAft>
              <a:buClr>
                <a:srgbClr val="3F3F3F"/>
              </a:buClr>
              <a:buSzPts val="1400"/>
              <a:buFont typeface="Calibri"/>
              <a:buChar char="◦"/>
              <a:defRPr b="0" i="0" sz="1400" u="none" cap="none" strike="noStrike">
                <a:solidFill>
                  <a:srgbClr val="3F3F3F"/>
                </a:solidFill>
                <a:latin typeface="Avenir"/>
                <a:ea typeface="Avenir"/>
                <a:cs typeface="Avenir"/>
                <a:sym typeface="Avenir"/>
              </a:defRPr>
            </a:lvl3pPr>
            <a:lvl4pPr indent="-317500" lvl="3" marL="1828800" marR="0" rtl="0" algn="l">
              <a:lnSpc>
                <a:spcPct val="100000"/>
              </a:lnSpc>
              <a:spcBef>
                <a:spcPts val="400"/>
              </a:spcBef>
              <a:spcAft>
                <a:spcPts val="0"/>
              </a:spcAft>
              <a:buClr>
                <a:srgbClr val="3F3F3F"/>
              </a:buClr>
              <a:buSzPts val="1400"/>
              <a:buFont typeface="Calibri"/>
              <a:buChar char="◦"/>
              <a:defRPr b="0" i="0" sz="1400" u="none" cap="none" strike="noStrike">
                <a:solidFill>
                  <a:srgbClr val="3F3F3F"/>
                </a:solidFill>
                <a:latin typeface="Avenir"/>
                <a:ea typeface="Avenir"/>
                <a:cs typeface="Avenir"/>
                <a:sym typeface="Avenir"/>
              </a:defRPr>
            </a:lvl4pPr>
            <a:lvl5pPr indent="-317500" lvl="4" marL="2286000" marR="0" rtl="0" algn="l">
              <a:lnSpc>
                <a:spcPct val="100000"/>
              </a:lnSpc>
              <a:spcBef>
                <a:spcPts val="400"/>
              </a:spcBef>
              <a:spcAft>
                <a:spcPts val="0"/>
              </a:spcAft>
              <a:buClr>
                <a:srgbClr val="3F3F3F"/>
              </a:buClr>
              <a:buSzPts val="1400"/>
              <a:buFont typeface="Calibri"/>
              <a:buChar char="◦"/>
              <a:defRPr b="0" i="0" sz="1400" u="none" cap="none" strike="noStrike">
                <a:solidFill>
                  <a:srgbClr val="3F3F3F"/>
                </a:solidFill>
                <a:latin typeface="Avenir"/>
                <a:ea typeface="Avenir"/>
                <a:cs typeface="Avenir"/>
                <a:sym typeface="Avenir"/>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Avenir"/>
                <a:ea typeface="Avenir"/>
                <a:cs typeface="Avenir"/>
                <a:sym typeface="Avenir"/>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Avenir"/>
                <a:ea typeface="Avenir"/>
                <a:cs typeface="Avenir"/>
                <a:sym typeface="Avenir"/>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Avenir"/>
                <a:ea typeface="Avenir"/>
                <a:cs typeface="Avenir"/>
                <a:sym typeface="Avenir"/>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Avenir"/>
                <a:ea typeface="Avenir"/>
                <a:cs typeface="Avenir"/>
                <a:sym typeface="Avenir"/>
              </a:defRPr>
            </a:lvl9pPr>
          </a:lstStyle>
          <a:p/>
        </p:txBody>
      </p:sp>
      <p:sp>
        <p:nvSpPr>
          <p:cNvPr id="25" name="Google Shape;25;p6"/>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800" u="none" cap="none" strike="noStrike">
                <a:solidFill>
                  <a:srgbClr val="FFFFFF"/>
                </a:solidFill>
                <a:latin typeface="Avenir"/>
                <a:ea typeface="Avenir"/>
                <a:cs typeface="Avenir"/>
                <a:sym typeface="Avenir"/>
              </a:defRPr>
            </a:lvl1pPr>
            <a:lvl2pPr lvl="1"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2pPr>
            <a:lvl3pPr lvl="2"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3pPr>
            <a:lvl4pPr lvl="3"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4pPr>
            <a:lvl5pPr lvl="4"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5pPr>
            <a:lvl6pPr lvl="5"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6pPr>
            <a:lvl7pPr lvl="6"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7pPr>
            <a:lvl8pPr lvl="7"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8pPr>
            <a:lvl9pPr lvl="8"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9pPr>
          </a:lstStyle>
          <a:p/>
        </p:txBody>
      </p:sp>
      <p:sp>
        <p:nvSpPr>
          <p:cNvPr id="26" name="Google Shape;26;p6"/>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800" u="none" cap="none" strike="noStrike">
                <a:solidFill>
                  <a:srgbClr val="FFFFFF"/>
                </a:solidFill>
                <a:latin typeface="Avenir"/>
                <a:ea typeface="Avenir"/>
                <a:cs typeface="Avenir"/>
                <a:sym typeface="Avenir"/>
              </a:defRPr>
            </a:lvl1pPr>
            <a:lvl2pPr lvl="1"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2pPr>
            <a:lvl3pPr lvl="2"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3pPr>
            <a:lvl4pPr lvl="3"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4pPr>
            <a:lvl5pPr lvl="4"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5pPr>
            <a:lvl6pPr lvl="5"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6pPr>
            <a:lvl7pPr lvl="6"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7pPr>
            <a:lvl8pPr lvl="7"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8pPr>
            <a:lvl9pPr lvl="8"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9pPr>
          </a:lstStyle>
          <a:p/>
        </p:txBody>
      </p:sp>
      <p:sp>
        <p:nvSpPr>
          <p:cNvPr id="27" name="Google Shape;27;p6"/>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800" u="none" cap="none" strike="noStrike">
                <a:solidFill>
                  <a:srgbClr val="FFFFFF"/>
                </a:solidFill>
                <a:latin typeface="Avenir"/>
                <a:ea typeface="Avenir"/>
                <a:cs typeface="Avenir"/>
                <a:sym typeface="Avenir"/>
              </a:defRPr>
            </a:lvl1pPr>
            <a:lvl2pPr indent="0" lvl="1" marL="0" marR="0" rtl="0" algn="l">
              <a:spcBef>
                <a:spcPts val="0"/>
              </a:spcBef>
              <a:buNone/>
              <a:defRPr b="0" i="0" sz="800" u="none" cap="none" strike="noStrike">
                <a:solidFill>
                  <a:srgbClr val="FFFFFF"/>
                </a:solidFill>
                <a:latin typeface="Avenir"/>
                <a:ea typeface="Avenir"/>
                <a:cs typeface="Avenir"/>
                <a:sym typeface="Avenir"/>
              </a:defRPr>
            </a:lvl2pPr>
            <a:lvl3pPr indent="0" lvl="2" marL="0" marR="0" rtl="0" algn="l">
              <a:spcBef>
                <a:spcPts val="0"/>
              </a:spcBef>
              <a:buNone/>
              <a:defRPr b="0" i="0" sz="800" u="none" cap="none" strike="noStrike">
                <a:solidFill>
                  <a:srgbClr val="FFFFFF"/>
                </a:solidFill>
                <a:latin typeface="Avenir"/>
                <a:ea typeface="Avenir"/>
                <a:cs typeface="Avenir"/>
                <a:sym typeface="Avenir"/>
              </a:defRPr>
            </a:lvl3pPr>
            <a:lvl4pPr indent="0" lvl="3" marL="0" marR="0" rtl="0" algn="l">
              <a:spcBef>
                <a:spcPts val="0"/>
              </a:spcBef>
              <a:buNone/>
              <a:defRPr b="0" i="0" sz="800" u="none" cap="none" strike="noStrike">
                <a:solidFill>
                  <a:srgbClr val="FFFFFF"/>
                </a:solidFill>
                <a:latin typeface="Avenir"/>
                <a:ea typeface="Avenir"/>
                <a:cs typeface="Avenir"/>
                <a:sym typeface="Avenir"/>
              </a:defRPr>
            </a:lvl4pPr>
            <a:lvl5pPr indent="0" lvl="4" marL="0" marR="0" rtl="0" algn="l">
              <a:spcBef>
                <a:spcPts val="0"/>
              </a:spcBef>
              <a:buNone/>
              <a:defRPr b="0" i="0" sz="800" u="none" cap="none" strike="noStrike">
                <a:solidFill>
                  <a:srgbClr val="FFFFFF"/>
                </a:solidFill>
                <a:latin typeface="Avenir"/>
                <a:ea typeface="Avenir"/>
                <a:cs typeface="Avenir"/>
                <a:sym typeface="Avenir"/>
              </a:defRPr>
            </a:lvl5pPr>
            <a:lvl6pPr indent="0" lvl="5" marL="0" marR="0" rtl="0" algn="l">
              <a:spcBef>
                <a:spcPts val="0"/>
              </a:spcBef>
              <a:buNone/>
              <a:defRPr b="0" i="0" sz="800" u="none" cap="none" strike="noStrike">
                <a:solidFill>
                  <a:srgbClr val="FFFFFF"/>
                </a:solidFill>
                <a:latin typeface="Avenir"/>
                <a:ea typeface="Avenir"/>
                <a:cs typeface="Avenir"/>
                <a:sym typeface="Avenir"/>
              </a:defRPr>
            </a:lvl6pPr>
            <a:lvl7pPr indent="0" lvl="6" marL="0" marR="0" rtl="0" algn="l">
              <a:spcBef>
                <a:spcPts val="0"/>
              </a:spcBef>
              <a:buNone/>
              <a:defRPr b="0" i="0" sz="800" u="none" cap="none" strike="noStrike">
                <a:solidFill>
                  <a:srgbClr val="FFFFFF"/>
                </a:solidFill>
                <a:latin typeface="Avenir"/>
                <a:ea typeface="Avenir"/>
                <a:cs typeface="Avenir"/>
                <a:sym typeface="Avenir"/>
              </a:defRPr>
            </a:lvl7pPr>
            <a:lvl8pPr indent="0" lvl="7" marL="0" marR="0" rtl="0" algn="l">
              <a:spcBef>
                <a:spcPts val="0"/>
              </a:spcBef>
              <a:buNone/>
              <a:defRPr b="0" i="0" sz="800" u="none" cap="none" strike="noStrike">
                <a:solidFill>
                  <a:srgbClr val="FFFFFF"/>
                </a:solidFill>
                <a:latin typeface="Avenir"/>
                <a:ea typeface="Avenir"/>
                <a:cs typeface="Avenir"/>
                <a:sym typeface="Avenir"/>
              </a:defRPr>
            </a:lvl8pPr>
            <a:lvl9pPr indent="0" lvl="8" marL="0" marR="0" rtl="0" algn="l">
              <a:spcBef>
                <a:spcPts val="0"/>
              </a:spcBef>
              <a:buNone/>
              <a:defRPr b="0" i="0" sz="800" u="none" cap="none" strike="noStrike">
                <a:solidFill>
                  <a:srgbClr val="FFFFFF"/>
                </a:solidFill>
                <a:latin typeface="Avenir"/>
                <a:ea typeface="Avenir"/>
                <a:cs typeface="Avenir"/>
                <a:sym typeface="Avenir"/>
              </a:defRPr>
            </a:lvl9pPr>
          </a:lstStyle>
          <a:p>
            <a:pPr indent="0" lvl="0" marL="0" rtl="0" algn="l">
              <a:spcBef>
                <a:spcPts val="0"/>
              </a:spcBef>
              <a:spcAft>
                <a:spcPts val="0"/>
              </a:spcAft>
              <a:buNone/>
            </a:pPr>
            <a:fld id="{00000000-1234-1234-1234-123412341234}" type="slidenum">
              <a:rPr lang="en-US"/>
              <a:t>‹#›</a:t>
            </a:fld>
            <a:endParaRPr/>
          </a:p>
        </p:txBody>
      </p:sp>
      <p:cxnSp>
        <p:nvCxnSpPr>
          <p:cNvPr id="28" name="Google Shape;28;p6"/>
          <p:cNvCxnSpPr/>
          <p:nvPr/>
        </p:nvCxnSpPr>
        <p:spPr>
          <a:xfrm>
            <a:off x="1193532" y="1897380"/>
            <a:ext cx="9966960" cy="0"/>
          </a:xfrm>
          <a:prstGeom prst="straightConnector1">
            <a:avLst/>
          </a:prstGeom>
          <a:noFill/>
          <a:ln cap="flat" cmpd="sng" w="12700">
            <a:solidFill>
              <a:srgbClr val="3F3F3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25.png"/><Relationship Id="rId9" Type="http://schemas.openxmlformats.org/officeDocument/2006/relationships/image" Target="../media/image24.png"/><Relationship Id="rId5" Type="http://schemas.openxmlformats.org/officeDocument/2006/relationships/image" Target="../media/image28.png"/><Relationship Id="rId6" Type="http://schemas.openxmlformats.org/officeDocument/2006/relationships/image" Target="../media/image23.png"/><Relationship Id="rId7" Type="http://schemas.openxmlformats.org/officeDocument/2006/relationships/image" Target="../media/image27.png"/><Relationship Id="rId8"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www.youtube.com/watch?v=KF3WRxIBJV4" TargetMode="External"/><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5.png"/><Relationship Id="rId7"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09" name="Shape 109"/>
        <p:cNvGrpSpPr/>
        <p:nvPr/>
      </p:nvGrpSpPr>
      <p:grpSpPr>
        <a:xfrm>
          <a:off x="0" y="0"/>
          <a:ext cx="0" cy="0"/>
          <a:chOff x="0" y="0"/>
          <a:chExt cx="0" cy="0"/>
        </a:xfrm>
      </p:grpSpPr>
      <p:pic>
        <p:nvPicPr>
          <p:cNvPr id="110" name="Google Shape;110;p1"/>
          <p:cNvPicPr preferRelativeResize="0"/>
          <p:nvPr/>
        </p:nvPicPr>
        <p:blipFill rotWithShape="1">
          <a:blip r:embed="rId3">
            <a:alphaModFix/>
          </a:blip>
          <a:srcRect b="0" l="0" r="0" t="0"/>
          <a:stretch/>
        </p:blipFill>
        <p:spPr>
          <a:xfrm>
            <a:off x="-1" y="10"/>
            <a:ext cx="12191999" cy="6857990"/>
          </a:xfrm>
          <a:prstGeom prst="rect">
            <a:avLst/>
          </a:prstGeom>
          <a:noFill/>
          <a:ln>
            <a:noFill/>
          </a:ln>
        </p:spPr>
      </p:pic>
      <p:sp>
        <p:nvSpPr>
          <p:cNvPr id="111" name="Google Shape;111;p1"/>
          <p:cNvSpPr/>
          <p:nvPr/>
        </p:nvSpPr>
        <p:spPr>
          <a:xfrm>
            <a:off x="-1" y="3118982"/>
            <a:ext cx="7537704" cy="2462668"/>
          </a:xfrm>
          <a:prstGeom prst="rect">
            <a:avLst/>
          </a:prstGeom>
          <a:solidFill>
            <a:schemeClr val="dk1">
              <a:alpha val="8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112" name="Google Shape;112;p1"/>
          <p:cNvSpPr txBox="1"/>
          <p:nvPr>
            <p:ph type="ctrTitle"/>
          </p:nvPr>
        </p:nvSpPr>
        <p:spPr>
          <a:xfrm>
            <a:off x="735791" y="3331444"/>
            <a:ext cx="6470692" cy="122930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5400"/>
              <a:buFont typeface="Avenir"/>
              <a:buNone/>
            </a:pPr>
            <a:r>
              <a:rPr lang="en-US" sz="5400">
                <a:solidFill>
                  <a:schemeClr val="lt1"/>
                </a:solidFill>
              </a:rPr>
              <a:t>LEGO CAR  </a:t>
            </a:r>
            <a:endParaRPr/>
          </a:p>
        </p:txBody>
      </p:sp>
      <p:sp>
        <p:nvSpPr>
          <p:cNvPr id="113" name="Google Shape;113;p1"/>
          <p:cNvSpPr txBox="1"/>
          <p:nvPr>
            <p:ph idx="1" type="subTitle"/>
          </p:nvPr>
        </p:nvSpPr>
        <p:spPr>
          <a:xfrm>
            <a:off x="735791" y="4735799"/>
            <a:ext cx="6470693" cy="605256"/>
          </a:xfrm>
          <a:prstGeom prst="rect">
            <a:avLst/>
          </a:prstGeom>
          <a:noFill/>
          <a:ln>
            <a:noFill/>
          </a:ln>
        </p:spPr>
        <p:txBody>
          <a:bodyPr anchorCtr="0" anchor="t" bIns="45700" lIns="91425" spcFirstLastPara="1" rIns="91425" wrap="square" tIns="45700">
            <a:normAutofit/>
          </a:bodyPr>
          <a:lstStyle/>
          <a:p>
            <a:pPr indent="0" lvl="0" marL="0" rtl="0" algn="l">
              <a:lnSpc>
                <a:spcPct val="110000"/>
              </a:lnSpc>
              <a:spcBef>
                <a:spcPts val="0"/>
              </a:spcBef>
              <a:spcAft>
                <a:spcPts val="0"/>
              </a:spcAft>
              <a:buSzPts val="2400"/>
              <a:buNone/>
            </a:pPr>
            <a:r>
              <a:rPr lang="en-US"/>
              <a:t>MINI DEVIL</a:t>
            </a:r>
            <a:endParaRPr/>
          </a:p>
        </p:txBody>
      </p:sp>
      <p:cxnSp>
        <p:nvCxnSpPr>
          <p:cNvPr id="114" name="Google Shape;114;p1"/>
          <p:cNvCxnSpPr/>
          <p:nvPr/>
        </p:nvCxnSpPr>
        <p:spPr>
          <a:xfrm>
            <a:off x="772429" y="4641183"/>
            <a:ext cx="6309360" cy="0"/>
          </a:xfrm>
          <a:prstGeom prst="straightConnector1">
            <a:avLst/>
          </a:prstGeom>
          <a:noFill/>
          <a:ln cap="flat" cmpd="sng" w="19050">
            <a:solidFill>
              <a:schemeClr val="accent1">
                <a:alpha val="89803"/>
              </a:schemeClr>
            </a:solidFill>
            <a:prstDash val="solid"/>
            <a:round/>
            <a:headEnd len="sm" w="sm" type="none"/>
            <a:tailEnd len="sm" w="sm" type="none"/>
          </a:ln>
        </p:spPr>
      </p:cxnSp>
      <p:sp>
        <p:nvSpPr>
          <p:cNvPr id="115" name="Google Shape;115;p1"/>
          <p:cNvSpPr/>
          <p:nvPr/>
        </p:nvSpPr>
        <p:spPr>
          <a:xfrm>
            <a:off x="1" y="6400800"/>
            <a:ext cx="12192000" cy="457200"/>
          </a:xfrm>
          <a:prstGeom prst="rect">
            <a:avLst/>
          </a:prstGeom>
          <a:solidFill>
            <a:srgbClr val="262626">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g7a80780f35_0_0"/>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3F3F3F"/>
              </a:buClr>
              <a:buSzPts val="4700"/>
              <a:buFont typeface="Avenir"/>
              <a:buNone/>
            </a:pPr>
            <a:r>
              <a:rPr lang="en-US" sz="4800">
                <a:latin typeface="Times New Roman"/>
                <a:ea typeface="Times New Roman"/>
                <a:cs typeface="Times New Roman"/>
                <a:sym typeface="Times New Roman"/>
              </a:rPr>
              <a:t>Significant Factors</a:t>
            </a:r>
            <a:endParaRPr sz="4800">
              <a:latin typeface="Arial"/>
              <a:ea typeface="Arial"/>
              <a:cs typeface="Arial"/>
              <a:sym typeface="Arial"/>
            </a:endParaRPr>
          </a:p>
        </p:txBody>
      </p:sp>
      <p:sp>
        <p:nvSpPr>
          <p:cNvPr id="180" name="Google Shape;180;g7a80780f35_0_0"/>
          <p:cNvSpPr txBox="1"/>
          <p:nvPr>
            <p:ph idx="1" type="body"/>
          </p:nvPr>
        </p:nvSpPr>
        <p:spPr>
          <a:xfrm>
            <a:off x="7217525" y="1902625"/>
            <a:ext cx="4140600" cy="4282800"/>
          </a:xfrm>
          <a:prstGeom prst="rect">
            <a:avLst/>
          </a:prstGeom>
          <a:noFill/>
          <a:ln>
            <a:noFill/>
          </a:ln>
        </p:spPr>
        <p:txBody>
          <a:bodyPr anchorCtr="0" anchor="t" bIns="45700" lIns="0" spcFirstLastPara="1" rIns="0" wrap="square" tIns="45700">
            <a:noAutofit/>
          </a:bodyPr>
          <a:lstStyle/>
          <a:p>
            <a:pPr indent="0" lvl="0" marL="91440" rtl="0" algn="l">
              <a:lnSpc>
                <a:spcPct val="110000"/>
              </a:lnSpc>
              <a:spcBef>
                <a:spcPts val="0"/>
              </a:spcBef>
              <a:spcAft>
                <a:spcPts val="0"/>
              </a:spcAft>
              <a:buSzPts val="2000"/>
              <a:buNone/>
            </a:pPr>
            <a:r>
              <a:rPr b="1" lang="en-US" u="sng">
                <a:latin typeface="Times New Roman"/>
                <a:ea typeface="Times New Roman"/>
                <a:cs typeface="Times New Roman"/>
                <a:sym typeface="Times New Roman"/>
              </a:rPr>
              <a:t>Significant</a:t>
            </a:r>
            <a:r>
              <a:rPr b="1" lang="en-US" u="sng">
                <a:latin typeface="Times New Roman"/>
                <a:ea typeface="Times New Roman"/>
                <a:cs typeface="Times New Roman"/>
                <a:sym typeface="Times New Roman"/>
              </a:rPr>
              <a:t> Factors:</a:t>
            </a:r>
            <a:r>
              <a:rPr lang="en-US">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0" lvl="0" marL="91440" rtl="0" algn="l">
              <a:lnSpc>
                <a:spcPct val="110000"/>
              </a:lnSpc>
              <a:spcBef>
                <a:spcPts val="0"/>
              </a:spcBef>
              <a:spcAft>
                <a:spcPts val="0"/>
              </a:spcAft>
              <a:buSzPts val="2000"/>
              <a:buNone/>
            </a:pPr>
            <a:r>
              <a:rPr b="1" lang="en-US">
                <a:latin typeface="Times New Roman"/>
                <a:ea typeface="Times New Roman"/>
                <a:cs typeface="Times New Roman"/>
                <a:sym typeface="Times New Roman"/>
              </a:rPr>
              <a:t>One-way factor: </a:t>
            </a:r>
            <a:endParaRPr b="1">
              <a:latin typeface="Times New Roman"/>
              <a:ea typeface="Times New Roman"/>
              <a:cs typeface="Times New Roman"/>
              <a:sym typeface="Times New Roman"/>
            </a:endParaRPr>
          </a:p>
          <a:p>
            <a:pPr indent="-342900" lvl="0" marL="457200" rtl="0" algn="l">
              <a:lnSpc>
                <a:spcPct val="110000"/>
              </a:lnSpc>
              <a:spcBef>
                <a:spcPts val="0"/>
              </a:spcBef>
              <a:spcAft>
                <a:spcPts val="0"/>
              </a:spcAft>
              <a:buSzPts val="1800"/>
              <a:buFont typeface="Times New Roman"/>
              <a:buChar char="●"/>
            </a:pPr>
            <a:r>
              <a:rPr lang="en-US">
                <a:latin typeface="Times New Roman"/>
                <a:ea typeface="Times New Roman"/>
                <a:cs typeface="Times New Roman"/>
                <a:sym typeface="Times New Roman"/>
              </a:rPr>
              <a:t>Wheelbase（A)</a:t>
            </a:r>
            <a:endParaRPr>
              <a:latin typeface="Times New Roman"/>
              <a:ea typeface="Times New Roman"/>
              <a:cs typeface="Times New Roman"/>
              <a:sym typeface="Times New Roman"/>
            </a:endParaRPr>
          </a:p>
          <a:p>
            <a:pPr indent="-342900" lvl="0" marL="457200" rtl="0" algn="l">
              <a:lnSpc>
                <a:spcPct val="110000"/>
              </a:lnSpc>
              <a:spcBef>
                <a:spcPts val="0"/>
              </a:spcBef>
              <a:spcAft>
                <a:spcPts val="0"/>
              </a:spcAft>
              <a:buSzPts val="1800"/>
              <a:buFont typeface="Times New Roman"/>
              <a:buChar char="●"/>
            </a:pPr>
            <a:r>
              <a:rPr lang="en-US">
                <a:latin typeface="Times New Roman"/>
                <a:ea typeface="Times New Roman"/>
                <a:cs typeface="Times New Roman"/>
                <a:sym typeface="Times New Roman"/>
              </a:rPr>
              <a:t>Axle（B)</a:t>
            </a:r>
            <a:endParaRPr>
              <a:latin typeface="Times New Roman"/>
              <a:ea typeface="Times New Roman"/>
              <a:cs typeface="Times New Roman"/>
              <a:sym typeface="Times New Roman"/>
            </a:endParaRPr>
          </a:p>
          <a:p>
            <a:pPr indent="-342900" lvl="0" marL="457200" rtl="0" algn="l">
              <a:lnSpc>
                <a:spcPct val="110000"/>
              </a:lnSpc>
              <a:spcBef>
                <a:spcPts val="0"/>
              </a:spcBef>
              <a:spcAft>
                <a:spcPts val="0"/>
              </a:spcAft>
              <a:buSzPts val="1800"/>
              <a:buFont typeface="Times New Roman"/>
              <a:buChar char="●"/>
            </a:pPr>
            <a:r>
              <a:rPr lang="en-US">
                <a:latin typeface="Times New Roman"/>
                <a:ea typeface="Times New Roman"/>
                <a:cs typeface="Times New Roman"/>
                <a:sym typeface="Times New Roman"/>
              </a:rPr>
              <a:t>Back wheel size(C)</a:t>
            </a:r>
            <a:endParaRPr>
              <a:latin typeface="Times New Roman"/>
              <a:ea typeface="Times New Roman"/>
              <a:cs typeface="Times New Roman"/>
              <a:sym typeface="Times New Roman"/>
            </a:endParaRPr>
          </a:p>
          <a:p>
            <a:pPr indent="0" lvl="0" marL="91440" rtl="0" algn="l">
              <a:lnSpc>
                <a:spcPct val="110000"/>
              </a:lnSpc>
              <a:spcBef>
                <a:spcPts val="0"/>
              </a:spcBef>
              <a:spcAft>
                <a:spcPts val="0"/>
              </a:spcAft>
              <a:buSzPts val="2000"/>
              <a:buNone/>
            </a:pPr>
            <a:r>
              <a:rPr b="1" lang="en-US">
                <a:latin typeface="Times New Roman"/>
                <a:ea typeface="Times New Roman"/>
                <a:cs typeface="Times New Roman"/>
                <a:sym typeface="Times New Roman"/>
              </a:rPr>
              <a:t>Two-way interaction factor:</a:t>
            </a:r>
            <a:endParaRPr b="1">
              <a:latin typeface="Times New Roman"/>
              <a:ea typeface="Times New Roman"/>
              <a:cs typeface="Times New Roman"/>
              <a:sym typeface="Times New Roman"/>
            </a:endParaRPr>
          </a:p>
          <a:p>
            <a:pPr indent="-342900" lvl="0" marL="457200" rtl="0" algn="l">
              <a:lnSpc>
                <a:spcPct val="110000"/>
              </a:lnSpc>
              <a:spcBef>
                <a:spcPts val="0"/>
              </a:spcBef>
              <a:spcAft>
                <a:spcPts val="0"/>
              </a:spcAft>
              <a:buSzPts val="1800"/>
              <a:buFont typeface="Times New Roman"/>
              <a:buChar char="●"/>
            </a:pPr>
            <a:r>
              <a:rPr lang="en-US">
                <a:latin typeface="Times New Roman"/>
                <a:ea typeface="Times New Roman"/>
                <a:cs typeface="Times New Roman"/>
                <a:sym typeface="Times New Roman"/>
              </a:rPr>
              <a:t>Wheelbase X back wheel size(AC)</a:t>
            </a:r>
            <a:endParaRPr>
              <a:latin typeface="Times New Roman"/>
              <a:ea typeface="Times New Roman"/>
              <a:cs typeface="Times New Roman"/>
              <a:sym typeface="Times New Roman"/>
            </a:endParaRPr>
          </a:p>
          <a:p>
            <a:pPr indent="-342900" lvl="0" marL="457200" rtl="0" algn="l">
              <a:lnSpc>
                <a:spcPct val="110000"/>
              </a:lnSpc>
              <a:spcBef>
                <a:spcPts val="0"/>
              </a:spcBef>
              <a:spcAft>
                <a:spcPts val="0"/>
              </a:spcAft>
              <a:buSzPts val="1800"/>
              <a:buFont typeface="Times New Roman"/>
              <a:buChar char="●"/>
            </a:pPr>
            <a:r>
              <a:rPr lang="en-US">
                <a:latin typeface="Times New Roman"/>
                <a:ea typeface="Times New Roman"/>
                <a:cs typeface="Times New Roman"/>
                <a:sym typeface="Times New Roman"/>
              </a:rPr>
              <a:t>Axle X back wheel size(BC)</a:t>
            </a:r>
            <a:endParaRPr>
              <a:latin typeface="Times New Roman"/>
              <a:ea typeface="Times New Roman"/>
              <a:cs typeface="Times New Roman"/>
              <a:sym typeface="Times New Roman"/>
            </a:endParaRPr>
          </a:p>
          <a:p>
            <a:pPr indent="-342900" lvl="0" marL="457200" rtl="0" algn="l">
              <a:lnSpc>
                <a:spcPct val="110000"/>
              </a:lnSpc>
              <a:spcBef>
                <a:spcPts val="0"/>
              </a:spcBef>
              <a:spcAft>
                <a:spcPts val="0"/>
              </a:spcAft>
              <a:buSzPts val="1800"/>
              <a:buFont typeface="Times New Roman"/>
              <a:buChar char="●"/>
            </a:pPr>
            <a:r>
              <a:rPr lang="en-US">
                <a:latin typeface="Times New Roman"/>
                <a:ea typeface="Times New Roman"/>
                <a:cs typeface="Times New Roman"/>
                <a:sym typeface="Times New Roman"/>
              </a:rPr>
              <a:t>Back wheel size X weight (CD)</a:t>
            </a:r>
            <a:endParaRPr>
              <a:latin typeface="Times New Roman"/>
              <a:ea typeface="Times New Roman"/>
              <a:cs typeface="Times New Roman"/>
              <a:sym typeface="Times New Roman"/>
            </a:endParaRPr>
          </a:p>
          <a:p>
            <a:pPr indent="-342900" lvl="0" marL="457200" rtl="0" algn="l">
              <a:lnSpc>
                <a:spcPct val="110000"/>
              </a:lnSpc>
              <a:spcBef>
                <a:spcPts val="0"/>
              </a:spcBef>
              <a:spcAft>
                <a:spcPts val="0"/>
              </a:spcAft>
              <a:buSzPts val="1800"/>
              <a:buFont typeface="Times New Roman"/>
              <a:buChar char="●"/>
            </a:pPr>
            <a:r>
              <a:rPr lang="en-US">
                <a:latin typeface="Times New Roman"/>
                <a:ea typeface="Times New Roman"/>
                <a:cs typeface="Times New Roman"/>
                <a:sym typeface="Times New Roman"/>
              </a:rPr>
              <a:t>Axle X weight (BD)</a:t>
            </a:r>
            <a:endParaRPr>
              <a:latin typeface="Times New Roman"/>
              <a:ea typeface="Times New Roman"/>
              <a:cs typeface="Times New Roman"/>
              <a:sym typeface="Times New Roman"/>
            </a:endParaRPr>
          </a:p>
        </p:txBody>
      </p:sp>
      <p:pic>
        <p:nvPicPr>
          <p:cNvPr id="181" name="Google Shape;181;g7a80780f35_0_0"/>
          <p:cNvPicPr preferRelativeResize="0"/>
          <p:nvPr/>
        </p:nvPicPr>
        <p:blipFill rotWithShape="1">
          <a:blip r:embed="rId3">
            <a:alphaModFix/>
          </a:blip>
          <a:srcRect b="1927" l="1667" r="1937" t="7155"/>
          <a:stretch/>
        </p:blipFill>
        <p:spPr>
          <a:xfrm>
            <a:off x="354725" y="2232775"/>
            <a:ext cx="5878276" cy="3952651"/>
          </a:xfrm>
          <a:prstGeom prst="rect">
            <a:avLst/>
          </a:prstGeom>
          <a:noFill/>
          <a:ln>
            <a:noFill/>
          </a:ln>
        </p:spPr>
      </p:pic>
      <p:pic>
        <p:nvPicPr>
          <p:cNvPr id="182" name="Google Shape;182;g7a80780f35_0_0"/>
          <p:cNvPicPr preferRelativeResize="0"/>
          <p:nvPr/>
        </p:nvPicPr>
        <p:blipFill rotWithShape="1">
          <a:blip r:embed="rId4">
            <a:alphaModFix/>
          </a:blip>
          <a:srcRect b="0" l="0" r="46859" t="82139"/>
          <a:stretch/>
        </p:blipFill>
        <p:spPr>
          <a:xfrm>
            <a:off x="7217525" y="5540425"/>
            <a:ext cx="3462126" cy="10513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g7a80780f35_0_10"/>
          <p:cNvSpPr txBox="1"/>
          <p:nvPr>
            <p:ph type="title"/>
          </p:nvPr>
        </p:nvSpPr>
        <p:spPr>
          <a:xfrm>
            <a:off x="1066805" y="301678"/>
            <a:ext cx="10058400" cy="1450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3F3F3F"/>
              </a:buClr>
              <a:buSzPts val="4700"/>
              <a:buFont typeface="Avenir"/>
              <a:buNone/>
            </a:pPr>
            <a:r>
              <a:rPr lang="en-US" sz="4800">
                <a:latin typeface="Times New Roman"/>
                <a:ea typeface="Times New Roman"/>
                <a:cs typeface="Times New Roman"/>
                <a:sym typeface="Times New Roman"/>
              </a:rPr>
              <a:t>Model Refinement</a:t>
            </a:r>
            <a:endParaRPr sz="4800">
              <a:latin typeface="Times New Roman"/>
              <a:ea typeface="Times New Roman"/>
              <a:cs typeface="Times New Roman"/>
              <a:sym typeface="Times New Roman"/>
            </a:endParaRPr>
          </a:p>
        </p:txBody>
      </p:sp>
      <p:sp>
        <p:nvSpPr>
          <p:cNvPr id="188" name="Google Shape;188;g7a80780f35_0_10"/>
          <p:cNvSpPr txBox="1"/>
          <p:nvPr>
            <p:ph idx="1" type="body"/>
          </p:nvPr>
        </p:nvSpPr>
        <p:spPr>
          <a:xfrm>
            <a:off x="6938878" y="2008700"/>
            <a:ext cx="4216800" cy="3860400"/>
          </a:xfrm>
          <a:prstGeom prst="rect">
            <a:avLst/>
          </a:prstGeom>
          <a:noFill/>
          <a:ln>
            <a:noFill/>
          </a:ln>
        </p:spPr>
        <p:txBody>
          <a:bodyPr anchorCtr="0" anchor="t" bIns="45700" lIns="0" spcFirstLastPara="1" rIns="0" wrap="square" tIns="45700">
            <a:noAutofit/>
          </a:bodyPr>
          <a:lstStyle/>
          <a:p>
            <a:pPr indent="0" lvl="0" marL="91440" rtl="0" algn="l">
              <a:lnSpc>
                <a:spcPct val="110000"/>
              </a:lnSpc>
              <a:spcBef>
                <a:spcPts val="0"/>
              </a:spcBef>
              <a:spcAft>
                <a:spcPts val="0"/>
              </a:spcAft>
              <a:buSzPts val="2000"/>
              <a:buNone/>
            </a:pPr>
            <a:r>
              <a:rPr lang="en-US">
                <a:latin typeface="Times New Roman"/>
                <a:ea typeface="Times New Roman"/>
                <a:cs typeface="Times New Roman"/>
                <a:sym typeface="Times New Roman"/>
              </a:rPr>
              <a:t>Wheelbase</a:t>
            </a:r>
            <a:r>
              <a:rPr lang="en-US">
                <a:latin typeface="Times New Roman"/>
                <a:ea typeface="Times New Roman"/>
                <a:cs typeface="Times New Roman"/>
                <a:sym typeface="Times New Roman"/>
              </a:rPr>
              <a:t> is the most significant one-way term. </a:t>
            </a:r>
            <a:endParaRPr>
              <a:latin typeface="Times New Roman"/>
              <a:ea typeface="Times New Roman"/>
              <a:cs typeface="Times New Roman"/>
              <a:sym typeface="Times New Roman"/>
            </a:endParaRPr>
          </a:p>
          <a:p>
            <a:pPr indent="0" lvl="0" marL="0" rtl="0" algn="l">
              <a:lnSpc>
                <a:spcPct val="110000"/>
              </a:lnSpc>
              <a:spcBef>
                <a:spcPts val="0"/>
              </a:spcBef>
              <a:spcAft>
                <a:spcPts val="0"/>
              </a:spcAft>
              <a:buSzPts val="2000"/>
              <a:buNone/>
            </a:pPr>
            <a:r>
              <a:t/>
            </a:r>
            <a:endParaRPr>
              <a:latin typeface="Times New Roman"/>
              <a:ea typeface="Times New Roman"/>
              <a:cs typeface="Times New Roman"/>
              <a:sym typeface="Times New Roman"/>
            </a:endParaRPr>
          </a:p>
          <a:p>
            <a:pPr indent="0" lvl="0" marL="91440" rtl="0" algn="l">
              <a:lnSpc>
                <a:spcPct val="110000"/>
              </a:lnSpc>
              <a:spcBef>
                <a:spcPts val="0"/>
              </a:spcBef>
              <a:spcAft>
                <a:spcPts val="0"/>
              </a:spcAft>
              <a:buSzPts val="2000"/>
              <a:buNone/>
            </a:pPr>
            <a:r>
              <a:rPr lang="en-US">
                <a:latin typeface="Times New Roman"/>
                <a:ea typeface="Times New Roman"/>
                <a:cs typeface="Times New Roman"/>
                <a:sym typeface="Times New Roman"/>
              </a:rPr>
              <a:t>Wheelbase and back wheel size is the most </a:t>
            </a:r>
            <a:r>
              <a:rPr lang="en-US">
                <a:latin typeface="Times New Roman"/>
                <a:ea typeface="Times New Roman"/>
                <a:cs typeface="Times New Roman"/>
                <a:sym typeface="Times New Roman"/>
              </a:rPr>
              <a:t>significant</a:t>
            </a:r>
            <a:r>
              <a:rPr lang="en-US">
                <a:latin typeface="Times New Roman"/>
                <a:ea typeface="Times New Roman"/>
                <a:cs typeface="Times New Roman"/>
                <a:sym typeface="Times New Roman"/>
              </a:rPr>
              <a:t> two-way interaction term. </a:t>
            </a:r>
            <a:endParaRPr>
              <a:latin typeface="Times New Roman"/>
              <a:ea typeface="Times New Roman"/>
              <a:cs typeface="Times New Roman"/>
              <a:sym typeface="Times New Roman"/>
            </a:endParaRPr>
          </a:p>
          <a:p>
            <a:pPr indent="0" lvl="0" marL="91440" rtl="0" algn="l">
              <a:lnSpc>
                <a:spcPct val="110000"/>
              </a:lnSpc>
              <a:spcBef>
                <a:spcPts val="0"/>
              </a:spcBef>
              <a:spcAft>
                <a:spcPts val="0"/>
              </a:spcAft>
              <a:buSzPts val="2000"/>
              <a:buNone/>
            </a:pPr>
            <a:r>
              <a:t/>
            </a:r>
            <a:endParaRPr>
              <a:latin typeface="Times New Roman"/>
              <a:ea typeface="Times New Roman"/>
              <a:cs typeface="Times New Roman"/>
              <a:sym typeface="Times New Roman"/>
            </a:endParaRPr>
          </a:p>
          <a:p>
            <a:pPr indent="0" lvl="0" marL="91440" rtl="0" algn="l">
              <a:lnSpc>
                <a:spcPct val="110000"/>
              </a:lnSpc>
              <a:spcBef>
                <a:spcPts val="0"/>
              </a:spcBef>
              <a:spcAft>
                <a:spcPts val="0"/>
              </a:spcAft>
              <a:buSzPts val="2000"/>
              <a:buNone/>
            </a:pPr>
            <a:r>
              <a:rPr lang="en-US">
                <a:latin typeface="Times New Roman"/>
                <a:ea typeface="Times New Roman"/>
                <a:cs typeface="Times New Roman"/>
                <a:sym typeface="Times New Roman"/>
              </a:rPr>
              <a:t>Decided to include weight due to significant interaction term.</a:t>
            </a:r>
            <a:endParaRPr>
              <a:latin typeface="Times New Roman"/>
              <a:ea typeface="Times New Roman"/>
              <a:cs typeface="Times New Roman"/>
              <a:sym typeface="Times New Roman"/>
            </a:endParaRPr>
          </a:p>
        </p:txBody>
      </p:sp>
      <p:pic>
        <p:nvPicPr>
          <p:cNvPr id="189" name="Google Shape;189;g7a80780f35_0_10"/>
          <p:cNvPicPr preferRelativeResize="0"/>
          <p:nvPr/>
        </p:nvPicPr>
        <p:blipFill>
          <a:blip r:embed="rId3">
            <a:alphaModFix/>
          </a:blip>
          <a:stretch>
            <a:fillRect/>
          </a:stretch>
        </p:blipFill>
        <p:spPr>
          <a:xfrm>
            <a:off x="6938875" y="5395150"/>
            <a:ext cx="3317475" cy="1043525"/>
          </a:xfrm>
          <a:prstGeom prst="rect">
            <a:avLst/>
          </a:prstGeom>
          <a:noFill/>
          <a:ln>
            <a:noFill/>
          </a:ln>
        </p:spPr>
      </p:pic>
      <p:pic>
        <p:nvPicPr>
          <p:cNvPr id="190" name="Google Shape;190;g7a80780f35_0_10"/>
          <p:cNvPicPr preferRelativeResize="0"/>
          <p:nvPr/>
        </p:nvPicPr>
        <p:blipFill>
          <a:blip r:embed="rId4">
            <a:alphaModFix/>
          </a:blip>
          <a:stretch>
            <a:fillRect/>
          </a:stretch>
        </p:blipFill>
        <p:spPr>
          <a:xfrm>
            <a:off x="948550" y="2211500"/>
            <a:ext cx="5486400" cy="3657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g7a80780f35_0_15"/>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3F3F3F"/>
              </a:buClr>
              <a:buSzPts val="4700"/>
              <a:buFont typeface="Avenir"/>
              <a:buNone/>
            </a:pPr>
            <a:r>
              <a:rPr lang="en-US" sz="4800">
                <a:latin typeface="Times New Roman"/>
                <a:ea typeface="Times New Roman"/>
                <a:cs typeface="Times New Roman"/>
                <a:sym typeface="Times New Roman"/>
              </a:rPr>
              <a:t>Main Effects and Interaction Plots</a:t>
            </a:r>
            <a:endParaRPr sz="4800">
              <a:latin typeface="Times New Roman"/>
              <a:ea typeface="Times New Roman"/>
              <a:cs typeface="Times New Roman"/>
              <a:sym typeface="Times New Roman"/>
            </a:endParaRPr>
          </a:p>
        </p:txBody>
      </p:sp>
      <p:pic>
        <p:nvPicPr>
          <p:cNvPr id="196" name="Google Shape;196;g7a80780f35_0_15"/>
          <p:cNvPicPr preferRelativeResize="0"/>
          <p:nvPr/>
        </p:nvPicPr>
        <p:blipFill>
          <a:blip r:embed="rId3">
            <a:alphaModFix/>
          </a:blip>
          <a:stretch>
            <a:fillRect/>
          </a:stretch>
        </p:blipFill>
        <p:spPr>
          <a:xfrm>
            <a:off x="1097274" y="2340724"/>
            <a:ext cx="4697175" cy="3137275"/>
          </a:xfrm>
          <a:prstGeom prst="rect">
            <a:avLst/>
          </a:prstGeom>
          <a:noFill/>
          <a:ln>
            <a:noFill/>
          </a:ln>
        </p:spPr>
      </p:pic>
      <p:pic>
        <p:nvPicPr>
          <p:cNvPr id="197" name="Google Shape;197;g7a80780f35_0_15"/>
          <p:cNvPicPr preferRelativeResize="0"/>
          <p:nvPr/>
        </p:nvPicPr>
        <p:blipFill>
          <a:blip r:embed="rId4">
            <a:alphaModFix/>
          </a:blip>
          <a:stretch>
            <a:fillRect/>
          </a:stretch>
        </p:blipFill>
        <p:spPr>
          <a:xfrm>
            <a:off x="6542950" y="2340738"/>
            <a:ext cx="4697175" cy="3137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g7a80780f35_0_20"/>
          <p:cNvSpPr txBox="1"/>
          <p:nvPr>
            <p:ph type="title"/>
          </p:nvPr>
        </p:nvSpPr>
        <p:spPr>
          <a:xfrm>
            <a:off x="1097279" y="497626"/>
            <a:ext cx="2930100" cy="10779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3F3F3F"/>
              </a:buClr>
              <a:buSzPts val="4700"/>
              <a:buFont typeface="Avenir"/>
              <a:buNone/>
            </a:pPr>
            <a:r>
              <a:rPr lang="en-US" sz="4800">
                <a:latin typeface="Times New Roman"/>
                <a:ea typeface="Times New Roman"/>
                <a:cs typeface="Times New Roman"/>
                <a:sym typeface="Times New Roman"/>
              </a:rPr>
              <a:t>Decisions</a:t>
            </a:r>
            <a:endParaRPr>
              <a:latin typeface="Times New Roman"/>
              <a:ea typeface="Times New Roman"/>
              <a:cs typeface="Times New Roman"/>
              <a:sym typeface="Times New Roman"/>
            </a:endParaRPr>
          </a:p>
        </p:txBody>
      </p:sp>
      <p:sp>
        <p:nvSpPr>
          <p:cNvPr id="203" name="Google Shape;203;g7a80780f35_0_20"/>
          <p:cNvSpPr txBox="1"/>
          <p:nvPr>
            <p:ph idx="1" type="body"/>
          </p:nvPr>
        </p:nvSpPr>
        <p:spPr>
          <a:xfrm>
            <a:off x="1097275" y="2014750"/>
            <a:ext cx="3657900" cy="4156800"/>
          </a:xfrm>
          <a:prstGeom prst="rect">
            <a:avLst/>
          </a:prstGeom>
          <a:noFill/>
          <a:ln>
            <a:noFill/>
          </a:ln>
        </p:spPr>
        <p:txBody>
          <a:bodyPr anchorCtr="0" anchor="t" bIns="45700" lIns="0" spcFirstLastPara="1" rIns="0" wrap="square" tIns="45700">
            <a:noAutofit/>
          </a:bodyPr>
          <a:lstStyle/>
          <a:p>
            <a:pPr indent="0" lvl="0" marL="91440" rtl="0" algn="l">
              <a:lnSpc>
                <a:spcPct val="110000"/>
              </a:lnSpc>
              <a:spcBef>
                <a:spcPts val="0"/>
              </a:spcBef>
              <a:spcAft>
                <a:spcPts val="0"/>
              </a:spcAft>
              <a:buSzPts val="2000"/>
              <a:buNone/>
            </a:pPr>
            <a:r>
              <a:rPr lang="en-US">
                <a:latin typeface="Times New Roman"/>
                <a:ea typeface="Times New Roman"/>
                <a:cs typeface="Times New Roman"/>
                <a:sym typeface="Times New Roman"/>
              </a:rPr>
              <a:t>The farthest traveling car will have the following </a:t>
            </a:r>
            <a:r>
              <a:rPr lang="en-US">
                <a:latin typeface="Times New Roman"/>
                <a:ea typeface="Times New Roman"/>
                <a:cs typeface="Times New Roman"/>
                <a:sym typeface="Times New Roman"/>
              </a:rPr>
              <a:t>characteristics</a:t>
            </a:r>
            <a:r>
              <a:rPr lang="en-US">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indent="0" lvl="0" marL="91440" rtl="0" algn="l">
              <a:lnSpc>
                <a:spcPct val="110000"/>
              </a:lnSpc>
              <a:spcBef>
                <a:spcPts val="0"/>
              </a:spcBef>
              <a:spcAft>
                <a:spcPts val="0"/>
              </a:spcAft>
              <a:buSzPts val="2000"/>
              <a:buNone/>
            </a:pPr>
            <a:r>
              <a:t/>
            </a:r>
            <a:endParaRPr>
              <a:latin typeface="Times New Roman"/>
              <a:ea typeface="Times New Roman"/>
              <a:cs typeface="Times New Roman"/>
              <a:sym typeface="Times New Roman"/>
            </a:endParaRPr>
          </a:p>
          <a:p>
            <a:pPr indent="-342900" lvl="0" marL="457200" rtl="0" algn="l">
              <a:lnSpc>
                <a:spcPct val="110000"/>
              </a:lnSpc>
              <a:spcBef>
                <a:spcPts val="0"/>
              </a:spcBef>
              <a:spcAft>
                <a:spcPts val="0"/>
              </a:spcAft>
              <a:buSzPts val="1800"/>
              <a:buFont typeface="Times New Roman"/>
              <a:buChar char="●"/>
            </a:pPr>
            <a:r>
              <a:rPr lang="en-US">
                <a:latin typeface="Times New Roman"/>
                <a:ea typeface="Times New Roman"/>
                <a:cs typeface="Times New Roman"/>
                <a:sym typeface="Times New Roman"/>
              </a:rPr>
              <a:t>A short wheelbase </a:t>
            </a:r>
            <a:endParaRPr>
              <a:latin typeface="Times New Roman"/>
              <a:ea typeface="Times New Roman"/>
              <a:cs typeface="Times New Roman"/>
              <a:sym typeface="Times New Roman"/>
            </a:endParaRPr>
          </a:p>
          <a:p>
            <a:pPr indent="-342900" lvl="0" marL="457200" rtl="0" algn="l">
              <a:lnSpc>
                <a:spcPct val="110000"/>
              </a:lnSpc>
              <a:spcBef>
                <a:spcPts val="0"/>
              </a:spcBef>
              <a:spcAft>
                <a:spcPts val="0"/>
              </a:spcAft>
              <a:buSzPts val="1800"/>
              <a:buFont typeface="Times New Roman"/>
              <a:buChar char="●"/>
            </a:pPr>
            <a:r>
              <a:rPr lang="en-US">
                <a:latin typeface="Times New Roman"/>
                <a:ea typeface="Times New Roman"/>
                <a:cs typeface="Times New Roman"/>
                <a:sym typeface="Times New Roman"/>
              </a:rPr>
              <a:t>A wide axle</a:t>
            </a:r>
            <a:endParaRPr>
              <a:latin typeface="Times New Roman"/>
              <a:ea typeface="Times New Roman"/>
              <a:cs typeface="Times New Roman"/>
              <a:sym typeface="Times New Roman"/>
            </a:endParaRPr>
          </a:p>
          <a:p>
            <a:pPr indent="-342900" lvl="0" marL="457200" rtl="0" algn="l">
              <a:lnSpc>
                <a:spcPct val="110000"/>
              </a:lnSpc>
              <a:spcBef>
                <a:spcPts val="0"/>
              </a:spcBef>
              <a:spcAft>
                <a:spcPts val="0"/>
              </a:spcAft>
              <a:buSzPts val="1800"/>
              <a:buFont typeface="Times New Roman"/>
              <a:buChar char="●"/>
            </a:pPr>
            <a:r>
              <a:rPr lang="en-US">
                <a:latin typeface="Times New Roman"/>
                <a:ea typeface="Times New Roman"/>
                <a:cs typeface="Times New Roman"/>
                <a:sym typeface="Times New Roman"/>
              </a:rPr>
              <a:t>Large back tires</a:t>
            </a:r>
            <a:endParaRPr>
              <a:latin typeface="Times New Roman"/>
              <a:ea typeface="Times New Roman"/>
              <a:cs typeface="Times New Roman"/>
              <a:sym typeface="Times New Roman"/>
            </a:endParaRPr>
          </a:p>
          <a:p>
            <a:pPr indent="-342900" lvl="0" marL="457200" rtl="0" algn="l">
              <a:lnSpc>
                <a:spcPct val="110000"/>
              </a:lnSpc>
              <a:spcBef>
                <a:spcPts val="0"/>
              </a:spcBef>
              <a:spcAft>
                <a:spcPts val="0"/>
              </a:spcAft>
              <a:buSzPts val="1800"/>
              <a:buFont typeface="Times New Roman"/>
              <a:buChar char="●"/>
            </a:pPr>
            <a:r>
              <a:rPr lang="en-US">
                <a:latin typeface="Times New Roman"/>
                <a:ea typeface="Times New Roman"/>
                <a:cs typeface="Times New Roman"/>
                <a:sym typeface="Times New Roman"/>
              </a:rPr>
              <a:t>And extra weight added</a:t>
            </a:r>
            <a:endParaRPr>
              <a:latin typeface="Times New Roman"/>
              <a:ea typeface="Times New Roman"/>
              <a:cs typeface="Times New Roman"/>
              <a:sym typeface="Times New Roman"/>
            </a:endParaRPr>
          </a:p>
          <a:p>
            <a:pPr indent="0" lvl="0" marL="91440" rtl="0" algn="l">
              <a:lnSpc>
                <a:spcPct val="110000"/>
              </a:lnSpc>
              <a:spcBef>
                <a:spcPts val="0"/>
              </a:spcBef>
              <a:spcAft>
                <a:spcPts val="0"/>
              </a:spcAft>
              <a:buSzPts val="2000"/>
              <a:buNone/>
            </a:pPr>
            <a:r>
              <a:t/>
            </a:r>
            <a:endParaRPr>
              <a:latin typeface="Times New Roman"/>
              <a:ea typeface="Times New Roman"/>
              <a:cs typeface="Times New Roman"/>
              <a:sym typeface="Times New Roman"/>
            </a:endParaRPr>
          </a:p>
        </p:txBody>
      </p:sp>
      <p:pic>
        <p:nvPicPr>
          <p:cNvPr id="204" name="Google Shape;204;g7a80780f35_0_20"/>
          <p:cNvPicPr preferRelativeResize="0"/>
          <p:nvPr/>
        </p:nvPicPr>
        <p:blipFill>
          <a:blip r:embed="rId3">
            <a:alphaModFix/>
          </a:blip>
          <a:stretch>
            <a:fillRect/>
          </a:stretch>
        </p:blipFill>
        <p:spPr>
          <a:xfrm>
            <a:off x="5654325" y="2136025"/>
            <a:ext cx="5871375" cy="3914250"/>
          </a:xfrm>
          <a:prstGeom prst="rect">
            <a:avLst/>
          </a:prstGeom>
          <a:noFill/>
          <a:ln>
            <a:noFill/>
          </a:ln>
        </p:spPr>
      </p:pic>
      <p:sp>
        <p:nvSpPr>
          <p:cNvPr id="205" name="Google Shape;205;g7a80780f35_0_20"/>
          <p:cNvSpPr/>
          <p:nvPr/>
        </p:nvSpPr>
        <p:spPr>
          <a:xfrm>
            <a:off x="8788400" y="2987675"/>
            <a:ext cx="694200" cy="389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g7a80780f35_0_5"/>
          <p:cNvSpPr txBox="1"/>
          <p:nvPr>
            <p:ph type="title"/>
          </p:nvPr>
        </p:nvSpPr>
        <p:spPr>
          <a:xfrm>
            <a:off x="1165050" y="307300"/>
            <a:ext cx="5097600" cy="1148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3F3F3F"/>
              </a:buClr>
              <a:buSzPts val="4700"/>
              <a:buFont typeface="Avenir"/>
              <a:buNone/>
            </a:pPr>
            <a:r>
              <a:rPr lang="en-US" sz="4800">
                <a:latin typeface="Times New Roman"/>
                <a:ea typeface="Times New Roman"/>
                <a:cs typeface="Times New Roman"/>
                <a:sym typeface="Times New Roman"/>
              </a:rPr>
              <a:t>Model Validation</a:t>
            </a:r>
            <a:endParaRPr sz="4800">
              <a:latin typeface="Times New Roman"/>
              <a:ea typeface="Times New Roman"/>
              <a:cs typeface="Times New Roman"/>
              <a:sym typeface="Times New Roman"/>
            </a:endParaRPr>
          </a:p>
        </p:txBody>
      </p:sp>
      <p:pic>
        <p:nvPicPr>
          <p:cNvPr id="211" name="Google Shape;211;g7a80780f35_0_5"/>
          <p:cNvPicPr preferRelativeResize="0"/>
          <p:nvPr/>
        </p:nvPicPr>
        <p:blipFill>
          <a:blip r:embed="rId3">
            <a:alphaModFix/>
          </a:blip>
          <a:stretch>
            <a:fillRect/>
          </a:stretch>
        </p:blipFill>
        <p:spPr>
          <a:xfrm>
            <a:off x="819075" y="2176978"/>
            <a:ext cx="5443574" cy="3629050"/>
          </a:xfrm>
          <a:prstGeom prst="rect">
            <a:avLst/>
          </a:prstGeom>
          <a:noFill/>
          <a:ln>
            <a:noFill/>
          </a:ln>
        </p:spPr>
      </p:pic>
      <p:sp>
        <p:nvSpPr>
          <p:cNvPr id="212" name="Google Shape;212;g7a80780f35_0_5"/>
          <p:cNvSpPr txBox="1"/>
          <p:nvPr/>
        </p:nvSpPr>
        <p:spPr>
          <a:xfrm>
            <a:off x="6876375" y="2056375"/>
            <a:ext cx="4367100" cy="36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latin typeface="Times New Roman"/>
              <a:ea typeface="Times New Roman"/>
              <a:cs typeface="Times New Roman"/>
              <a:sym typeface="Times New Roman"/>
            </a:endParaRPr>
          </a:p>
          <a:p>
            <a:pPr indent="0" lvl="0" marL="0" rtl="0" algn="l">
              <a:spcBef>
                <a:spcPts val="0"/>
              </a:spcBef>
              <a:spcAft>
                <a:spcPts val="0"/>
              </a:spcAft>
              <a:buNone/>
            </a:pPr>
            <a:r>
              <a:rPr lang="en-US" sz="2400">
                <a:latin typeface="Times New Roman"/>
                <a:ea typeface="Times New Roman"/>
                <a:cs typeface="Times New Roman"/>
                <a:sym typeface="Times New Roman"/>
              </a:rPr>
              <a:t>The residuals of our model  are normal and heteroskedastic.</a:t>
            </a:r>
            <a:endParaRPr sz="2400">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g7a8a15812f_0_0"/>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sz="4800">
                <a:latin typeface="Times New Roman"/>
                <a:ea typeface="Times New Roman"/>
                <a:cs typeface="Times New Roman"/>
                <a:sym typeface="Times New Roman"/>
              </a:rPr>
              <a:t>Cost Analysis</a:t>
            </a:r>
            <a:endParaRPr sz="4800">
              <a:latin typeface="Times New Roman"/>
              <a:ea typeface="Times New Roman"/>
              <a:cs typeface="Times New Roman"/>
              <a:sym typeface="Times New Roman"/>
            </a:endParaRPr>
          </a:p>
        </p:txBody>
      </p:sp>
      <p:sp>
        <p:nvSpPr>
          <p:cNvPr id="218" name="Google Shape;218;g7a8a15812f_0_0"/>
          <p:cNvSpPr txBox="1"/>
          <p:nvPr>
            <p:ph idx="1" type="body"/>
          </p:nvPr>
        </p:nvSpPr>
        <p:spPr>
          <a:xfrm>
            <a:off x="7343250" y="2011301"/>
            <a:ext cx="4189200" cy="4134900"/>
          </a:xfrm>
          <a:prstGeom prst="rect">
            <a:avLst/>
          </a:prstGeom>
        </p:spPr>
        <p:txBody>
          <a:bodyPr anchorCtr="0" anchor="t" bIns="45700" lIns="0" spcFirstLastPara="1" rIns="0" wrap="square" tIns="45700">
            <a:noAutofit/>
          </a:bodyPr>
          <a:lstStyle/>
          <a:p>
            <a:pPr indent="0" lvl="0" marL="0" rtl="0" algn="l">
              <a:spcBef>
                <a:spcPts val="1200"/>
              </a:spcBef>
              <a:spcAft>
                <a:spcPts val="0"/>
              </a:spcAft>
              <a:buNone/>
            </a:pPr>
            <a:r>
              <a:rPr b="1" lang="en-US">
                <a:latin typeface="Times New Roman"/>
                <a:ea typeface="Times New Roman"/>
                <a:cs typeface="Times New Roman"/>
                <a:sym typeface="Times New Roman"/>
              </a:rPr>
              <a:t>Performance Model (Top1)</a:t>
            </a:r>
            <a:endParaRPr b="1">
              <a:latin typeface="Times New Roman"/>
              <a:ea typeface="Times New Roman"/>
              <a:cs typeface="Times New Roman"/>
              <a:sym typeface="Times New Roman"/>
            </a:endParaRPr>
          </a:p>
          <a:p>
            <a:pPr indent="-342900" lvl="0" marL="457200" rtl="0" algn="l">
              <a:spcBef>
                <a:spcPts val="1200"/>
              </a:spcBef>
              <a:spcAft>
                <a:spcPts val="0"/>
              </a:spcAft>
              <a:buSzPts val="1800"/>
              <a:buFont typeface="Times New Roman"/>
              <a:buChar char="●"/>
            </a:pPr>
            <a:r>
              <a:rPr lang="en-US">
                <a:latin typeface="Times New Roman"/>
                <a:ea typeface="Times New Roman"/>
                <a:cs typeface="Times New Roman"/>
                <a:sym typeface="Times New Roman"/>
              </a:rPr>
              <a:t>L</a:t>
            </a:r>
            <a:r>
              <a:rPr lang="en-US">
                <a:latin typeface="Times New Roman"/>
                <a:ea typeface="Times New Roman"/>
                <a:cs typeface="Times New Roman"/>
                <a:sym typeface="Times New Roman"/>
              </a:rPr>
              <a:t>onger travelled distance </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US">
                <a:latin typeface="Times New Roman"/>
                <a:ea typeface="Times New Roman"/>
                <a:cs typeface="Times New Roman"/>
                <a:sym typeface="Times New Roman"/>
              </a:rPr>
              <a:t>S</a:t>
            </a:r>
            <a:r>
              <a:rPr lang="en-US">
                <a:latin typeface="Times New Roman"/>
                <a:ea typeface="Times New Roman"/>
                <a:cs typeface="Times New Roman"/>
                <a:sym typeface="Times New Roman"/>
              </a:rPr>
              <a:t>lightly </a:t>
            </a:r>
            <a:r>
              <a:rPr lang="en-US">
                <a:latin typeface="Times New Roman"/>
                <a:ea typeface="Times New Roman"/>
                <a:cs typeface="Times New Roman"/>
                <a:sym typeface="Times New Roman"/>
              </a:rPr>
              <a:t>higher production cost</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US">
                <a:latin typeface="Times New Roman"/>
                <a:ea typeface="Times New Roman"/>
                <a:cs typeface="Times New Roman"/>
                <a:sym typeface="Times New Roman"/>
              </a:rPr>
              <a:t>Discriminable</a:t>
            </a:r>
            <a:r>
              <a:rPr lang="en-US">
                <a:latin typeface="Times New Roman"/>
                <a:ea typeface="Times New Roman"/>
                <a:cs typeface="Times New Roman"/>
                <a:sym typeface="Times New Roman"/>
              </a:rPr>
              <a:t> consumers</a:t>
            </a:r>
            <a:endParaRPr>
              <a:latin typeface="Times New Roman"/>
              <a:ea typeface="Times New Roman"/>
              <a:cs typeface="Times New Roman"/>
              <a:sym typeface="Times New Roman"/>
            </a:endParaRPr>
          </a:p>
          <a:p>
            <a:pPr indent="0" lvl="0" marL="0" rtl="0" algn="l">
              <a:spcBef>
                <a:spcPts val="1200"/>
              </a:spcBef>
              <a:spcAft>
                <a:spcPts val="0"/>
              </a:spcAft>
              <a:buNone/>
            </a:pPr>
            <a:r>
              <a:rPr b="1" lang="en-US">
                <a:latin typeface="Times New Roman"/>
                <a:ea typeface="Times New Roman"/>
                <a:cs typeface="Times New Roman"/>
                <a:sym typeface="Times New Roman"/>
              </a:rPr>
              <a:t>Standard Model (Top2)</a:t>
            </a:r>
            <a:endParaRPr b="1">
              <a:latin typeface="Times New Roman"/>
              <a:ea typeface="Times New Roman"/>
              <a:cs typeface="Times New Roman"/>
              <a:sym typeface="Times New Roman"/>
            </a:endParaRPr>
          </a:p>
          <a:p>
            <a:pPr indent="-342900" lvl="0" marL="457200" rtl="0" algn="l">
              <a:spcBef>
                <a:spcPts val="1200"/>
              </a:spcBef>
              <a:spcAft>
                <a:spcPts val="0"/>
              </a:spcAft>
              <a:buSzPts val="1800"/>
              <a:buFont typeface="Times New Roman"/>
              <a:buChar char="●"/>
            </a:pPr>
            <a:r>
              <a:rPr lang="en-US">
                <a:latin typeface="Times New Roman"/>
                <a:ea typeface="Times New Roman"/>
                <a:cs typeface="Times New Roman"/>
                <a:sym typeface="Times New Roman"/>
              </a:rPr>
              <a:t>C</a:t>
            </a:r>
            <a:r>
              <a:rPr lang="en-US">
                <a:latin typeface="Times New Roman"/>
                <a:ea typeface="Times New Roman"/>
                <a:cs typeface="Times New Roman"/>
                <a:sym typeface="Times New Roman"/>
              </a:rPr>
              <a:t>ompetitive travelled distance</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US">
                <a:latin typeface="Times New Roman"/>
                <a:ea typeface="Times New Roman"/>
                <a:cs typeface="Times New Roman"/>
                <a:sym typeface="Times New Roman"/>
              </a:rPr>
              <a:t>Lower production cost </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US">
                <a:latin typeface="Times New Roman"/>
                <a:ea typeface="Times New Roman"/>
                <a:cs typeface="Times New Roman"/>
                <a:sym typeface="Times New Roman"/>
              </a:rPr>
              <a:t>Price-</a:t>
            </a:r>
            <a:r>
              <a:rPr lang="en-US">
                <a:latin typeface="Times New Roman"/>
                <a:ea typeface="Times New Roman"/>
                <a:cs typeface="Times New Roman"/>
                <a:sym typeface="Times New Roman"/>
              </a:rPr>
              <a:t>sensitive</a:t>
            </a:r>
            <a:r>
              <a:rPr lang="en-US">
                <a:latin typeface="Times New Roman"/>
                <a:ea typeface="Times New Roman"/>
                <a:cs typeface="Times New Roman"/>
                <a:sym typeface="Times New Roman"/>
              </a:rPr>
              <a:t> consumers</a:t>
            </a:r>
            <a:endParaRPr>
              <a:latin typeface="Times New Roman"/>
              <a:ea typeface="Times New Roman"/>
              <a:cs typeface="Times New Roman"/>
              <a:sym typeface="Times New Roman"/>
            </a:endParaRPr>
          </a:p>
        </p:txBody>
      </p:sp>
      <p:pic>
        <p:nvPicPr>
          <p:cNvPr id="219" name="Google Shape;219;g7a8a15812f_0_0"/>
          <p:cNvPicPr preferRelativeResize="0"/>
          <p:nvPr/>
        </p:nvPicPr>
        <p:blipFill>
          <a:blip r:embed="rId3">
            <a:alphaModFix/>
          </a:blip>
          <a:stretch>
            <a:fillRect/>
          </a:stretch>
        </p:blipFill>
        <p:spPr>
          <a:xfrm>
            <a:off x="427375" y="2103650"/>
            <a:ext cx="6535375" cy="3950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g7a80780f35_0_39"/>
          <p:cNvSpPr txBox="1"/>
          <p:nvPr>
            <p:ph idx="4294967295" type="title"/>
          </p:nvPr>
        </p:nvSpPr>
        <p:spPr>
          <a:xfrm>
            <a:off x="757625" y="152375"/>
            <a:ext cx="4743900" cy="1001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3F3F3F"/>
              </a:buClr>
              <a:buSzPts val="4700"/>
              <a:buFont typeface="Avenir"/>
              <a:buNone/>
            </a:pPr>
            <a:r>
              <a:rPr lang="en-US" sz="4800">
                <a:latin typeface="Times New Roman"/>
                <a:ea typeface="Times New Roman"/>
                <a:cs typeface="Times New Roman"/>
                <a:sym typeface="Times New Roman"/>
              </a:rPr>
              <a:t>Cost Analysis</a:t>
            </a:r>
            <a:endParaRPr>
              <a:latin typeface="Times New Roman"/>
              <a:ea typeface="Times New Roman"/>
              <a:cs typeface="Times New Roman"/>
              <a:sym typeface="Times New Roman"/>
            </a:endParaRPr>
          </a:p>
        </p:txBody>
      </p:sp>
      <p:pic>
        <p:nvPicPr>
          <p:cNvPr id="225" name="Google Shape;225;g7a80780f35_0_39"/>
          <p:cNvPicPr preferRelativeResize="0"/>
          <p:nvPr/>
        </p:nvPicPr>
        <p:blipFill>
          <a:blip r:embed="rId3">
            <a:alphaModFix/>
          </a:blip>
          <a:stretch>
            <a:fillRect/>
          </a:stretch>
        </p:blipFill>
        <p:spPr>
          <a:xfrm>
            <a:off x="556775" y="1249375"/>
            <a:ext cx="3741827" cy="4989103"/>
          </a:xfrm>
          <a:prstGeom prst="rect">
            <a:avLst/>
          </a:prstGeom>
          <a:noFill/>
          <a:ln>
            <a:noFill/>
          </a:ln>
        </p:spPr>
      </p:pic>
      <p:graphicFrame>
        <p:nvGraphicFramePr>
          <p:cNvPr id="226" name="Google Shape;226;g7a80780f35_0_39"/>
          <p:cNvGraphicFramePr/>
          <p:nvPr/>
        </p:nvGraphicFramePr>
        <p:xfrm>
          <a:off x="4871400" y="688200"/>
          <a:ext cx="3000000" cy="3000000"/>
        </p:xfrm>
        <a:graphic>
          <a:graphicData uri="http://schemas.openxmlformats.org/drawingml/2006/table">
            <a:tbl>
              <a:tblPr>
                <a:noFill/>
                <a:tableStyleId>{D3999C40-1165-42B1-877D-EFC8B8BDEC2A}</a:tableStyleId>
              </a:tblPr>
              <a:tblGrid>
                <a:gridCol w="1639125"/>
                <a:gridCol w="1789850"/>
                <a:gridCol w="1488400"/>
                <a:gridCol w="1639125"/>
              </a:tblGrid>
              <a:tr h="729025">
                <a:tc>
                  <a:txBody>
                    <a:bodyPr/>
                    <a:lstStyle/>
                    <a:p>
                      <a:pPr indent="0" lvl="0" marL="0" rtl="0" algn="ctr">
                        <a:spcBef>
                          <a:spcPts val="0"/>
                        </a:spcBef>
                        <a:spcAft>
                          <a:spcPts val="0"/>
                        </a:spcAft>
                        <a:buNone/>
                      </a:pPr>
                      <a:r>
                        <a:rPr lang="en-US" sz="1800">
                          <a:latin typeface="Times New Roman"/>
                          <a:ea typeface="Times New Roman"/>
                          <a:cs typeface="Times New Roman"/>
                          <a:sym typeface="Times New Roman"/>
                        </a:rPr>
                        <a:t>Parts of Car</a:t>
                      </a:r>
                      <a:endParaRPr sz="18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800">
                          <a:latin typeface="Times New Roman"/>
                          <a:ea typeface="Times New Roman"/>
                          <a:cs typeface="Times New Roman"/>
                          <a:sym typeface="Times New Roman"/>
                        </a:rPr>
                        <a:t>Price Per Unit($)</a:t>
                      </a:r>
                      <a:endParaRPr sz="18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800">
                          <a:latin typeface="Times New Roman"/>
                          <a:ea typeface="Times New Roman"/>
                          <a:cs typeface="Times New Roman"/>
                          <a:sym typeface="Times New Roman"/>
                        </a:rPr>
                        <a:t>Quantity</a:t>
                      </a:r>
                      <a:endParaRPr sz="18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800">
                          <a:latin typeface="Times New Roman"/>
                          <a:ea typeface="Times New Roman"/>
                          <a:cs typeface="Times New Roman"/>
                          <a:sym typeface="Times New Roman"/>
                        </a:rPr>
                        <a:t>Cost for Parts</a:t>
                      </a:r>
                      <a:endParaRPr sz="18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88750">
                <a:tc>
                  <a:txBody>
                    <a:bodyPr/>
                    <a:lstStyle/>
                    <a:p>
                      <a:pPr indent="0" lvl="0" marL="0" rtl="0" algn="ctr">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a:t>1000</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a:t>4</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a:t>4000</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88750">
                <a:tc>
                  <a:txBody>
                    <a:bodyPr/>
                    <a:lstStyle/>
                    <a:p>
                      <a:pPr indent="0" lvl="0" marL="0" rtl="0" algn="ctr">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a:t>2000</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a:t>1</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a:t>2000</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88750">
                <a:tc>
                  <a:txBody>
                    <a:bodyPr/>
                    <a:lstStyle/>
                    <a:p>
                      <a:pPr indent="0" lvl="0" marL="0" rtl="0" algn="ctr">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a:t>1000</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a:t>4</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a:t>4000</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88750">
                <a:tc>
                  <a:txBody>
                    <a:bodyPr/>
                    <a:lstStyle/>
                    <a:p>
                      <a:pPr indent="0" lvl="0" marL="0" rtl="0" algn="ctr">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a:t>500</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a:t>1</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a:t>500</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88750">
                <a:tc>
                  <a:txBody>
                    <a:bodyPr/>
                    <a:lstStyle/>
                    <a:p>
                      <a:pPr indent="0" lvl="0" marL="0" rtl="0" algn="ctr">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a:t>100</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a:t>1</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a:t>100</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88750">
                <a:tc>
                  <a:txBody>
                    <a:bodyPr/>
                    <a:lstStyle/>
                    <a:p>
                      <a:pPr indent="0" lvl="0" marL="0" rtl="0" algn="ctr">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a:t>1000</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a:t>2</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a:t>2000</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88750">
                <a:tc>
                  <a:txBody>
                    <a:bodyPr/>
                    <a:lstStyle/>
                    <a:p>
                      <a:pPr indent="0" lvl="0" marL="0" rtl="0" algn="ctr">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1800">
                          <a:latin typeface="Times New Roman"/>
                          <a:ea typeface="Times New Roman"/>
                          <a:cs typeface="Times New Roman"/>
                          <a:sym typeface="Times New Roman"/>
                        </a:rPr>
                        <a:t>Total Cost</a:t>
                      </a:r>
                      <a:endParaRPr b="1" sz="18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1800"/>
                        <a:t>12600</a:t>
                      </a:r>
                      <a:endParaRPr b="1" sz="1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227" name="Google Shape;227;g7a80780f35_0_39"/>
          <p:cNvPicPr preferRelativeResize="0"/>
          <p:nvPr/>
        </p:nvPicPr>
        <p:blipFill>
          <a:blip r:embed="rId4">
            <a:alphaModFix/>
          </a:blip>
          <a:stretch>
            <a:fillRect/>
          </a:stretch>
        </p:blipFill>
        <p:spPr>
          <a:xfrm>
            <a:off x="5427851" y="1511949"/>
            <a:ext cx="638700" cy="567751"/>
          </a:xfrm>
          <a:prstGeom prst="rect">
            <a:avLst/>
          </a:prstGeom>
          <a:noFill/>
          <a:ln>
            <a:noFill/>
          </a:ln>
        </p:spPr>
      </p:pic>
      <p:pic>
        <p:nvPicPr>
          <p:cNvPr id="228" name="Google Shape;228;g7a80780f35_0_39"/>
          <p:cNvPicPr preferRelativeResize="0"/>
          <p:nvPr/>
        </p:nvPicPr>
        <p:blipFill>
          <a:blip r:embed="rId5">
            <a:alphaModFix/>
          </a:blip>
          <a:stretch>
            <a:fillRect/>
          </a:stretch>
        </p:blipFill>
        <p:spPr>
          <a:xfrm>
            <a:off x="5274950" y="2117138"/>
            <a:ext cx="944500" cy="498280"/>
          </a:xfrm>
          <a:prstGeom prst="rect">
            <a:avLst/>
          </a:prstGeom>
          <a:noFill/>
          <a:ln>
            <a:noFill/>
          </a:ln>
        </p:spPr>
      </p:pic>
      <p:pic>
        <p:nvPicPr>
          <p:cNvPr id="229" name="Google Shape;229;g7a80780f35_0_39"/>
          <p:cNvPicPr preferRelativeResize="0"/>
          <p:nvPr/>
        </p:nvPicPr>
        <p:blipFill>
          <a:blip r:embed="rId6">
            <a:alphaModFix/>
          </a:blip>
          <a:stretch>
            <a:fillRect/>
          </a:stretch>
        </p:blipFill>
        <p:spPr>
          <a:xfrm>
            <a:off x="5379179" y="2849950"/>
            <a:ext cx="840271" cy="567750"/>
          </a:xfrm>
          <a:prstGeom prst="rect">
            <a:avLst/>
          </a:prstGeom>
          <a:noFill/>
          <a:ln>
            <a:noFill/>
          </a:ln>
        </p:spPr>
      </p:pic>
      <p:pic>
        <p:nvPicPr>
          <p:cNvPr id="230" name="Google Shape;230;g7a80780f35_0_39"/>
          <p:cNvPicPr preferRelativeResize="0"/>
          <p:nvPr/>
        </p:nvPicPr>
        <p:blipFill>
          <a:blip r:embed="rId7">
            <a:alphaModFix/>
          </a:blip>
          <a:stretch>
            <a:fillRect/>
          </a:stretch>
        </p:blipFill>
        <p:spPr>
          <a:xfrm>
            <a:off x="5573663" y="3581776"/>
            <a:ext cx="516737" cy="503475"/>
          </a:xfrm>
          <a:prstGeom prst="rect">
            <a:avLst/>
          </a:prstGeom>
          <a:noFill/>
          <a:ln>
            <a:noFill/>
          </a:ln>
        </p:spPr>
      </p:pic>
      <p:pic>
        <p:nvPicPr>
          <p:cNvPr id="231" name="Google Shape;231;g7a80780f35_0_39"/>
          <p:cNvPicPr preferRelativeResize="0"/>
          <p:nvPr/>
        </p:nvPicPr>
        <p:blipFill>
          <a:blip r:embed="rId8">
            <a:alphaModFix/>
          </a:blip>
          <a:stretch>
            <a:fillRect/>
          </a:stretch>
        </p:blipFill>
        <p:spPr>
          <a:xfrm>
            <a:off x="5427858" y="4249324"/>
            <a:ext cx="638704" cy="600850"/>
          </a:xfrm>
          <a:prstGeom prst="rect">
            <a:avLst/>
          </a:prstGeom>
          <a:noFill/>
          <a:ln>
            <a:noFill/>
          </a:ln>
        </p:spPr>
      </p:pic>
      <p:pic>
        <p:nvPicPr>
          <p:cNvPr id="232" name="Google Shape;232;g7a80780f35_0_39"/>
          <p:cNvPicPr preferRelativeResize="0"/>
          <p:nvPr/>
        </p:nvPicPr>
        <p:blipFill>
          <a:blip r:embed="rId9">
            <a:alphaModFix/>
          </a:blip>
          <a:stretch>
            <a:fillRect/>
          </a:stretch>
        </p:blipFill>
        <p:spPr>
          <a:xfrm>
            <a:off x="5501525" y="4891499"/>
            <a:ext cx="717925" cy="50347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4"/>
          <p:cNvSpPr txBox="1"/>
          <p:nvPr>
            <p:ph idx="4294967295" type="title"/>
          </p:nvPr>
        </p:nvSpPr>
        <p:spPr>
          <a:xfrm>
            <a:off x="757625" y="152375"/>
            <a:ext cx="4743900" cy="1001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Avenir"/>
              <a:buNone/>
            </a:pPr>
            <a:r>
              <a:rPr lang="en-US" sz="4800">
                <a:latin typeface="Times New Roman"/>
                <a:ea typeface="Times New Roman"/>
                <a:cs typeface="Times New Roman"/>
                <a:sym typeface="Times New Roman"/>
              </a:rPr>
              <a:t>Cost Ana</a:t>
            </a:r>
            <a:r>
              <a:rPr lang="en-US" sz="4800">
                <a:latin typeface="Times New Roman"/>
                <a:ea typeface="Times New Roman"/>
                <a:cs typeface="Times New Roman"/>
                <a:sym typeface="Times New Roman"/>
              </a:rPr>
              <a:t>lysis</a:t>
            </a:r>
            <a:endParaRPr>
              <a:latin typeface="Times New Roman"/>
              <a:ea typeface="Times New Roman"/>
              <a:cs typeface="Times New Roman"/>
              <a:sym typeface="Times New Roman"/>
            </a:endParaRPr>
          </a:p>
        </p:txBody>
      </p:sp>
      <p:pic>
        <p:nvPicPr>
          <p:cNvPr id="238" name="Google Shape;238;p4"/>
          <p:cNvPicPr preferRelativeResize="0"/>
          <p:nvPr/>
        </p:nvPicPr>
        <p:blipFill>
          <a:blip r:embed="rId3">
            <a:alphaModFix/>
          </a:blip>
          <a:stretch>
            <a:fillRect/>
          </a:stretch>
        </p:blipFill>
        <p:spPr>
          <a:xfrm>
            <a:off x="4046627" y="2331362"/>
            <a:ext cx="2746675" cy="2195275"/>
          </a:xfrm>
          <a:prstGeom prst="rect">
            <a:avLst/>
          </a:prstGeom>
          <a:noFill/>
          <a:ln>
            <a:noFill/>
          </a:ln>
        </p:spPr>
      </p:pic>
      <p:sp>
        <p:nvSpPr>
          <p:cNvPr id="239" name="Google Shape;239;p4"/>
          <p:cNvSpPr txBox="1"/>
          <p:nvPr/>
        </p:nvSpPr>
        <p:spPr>
          <a:xfrm>
            <a:off x="7715250" y="4960950"/>
            <a:ext cx="4056300" cy="10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4800">
                <a:latin typeface="Times New Roman"/>
                <a:ea typeface="Times New Roman"/>
                <a:cs typeface="Times New Roman"/>
                <a:sym typeface="Times New Roman"/>
              </a:rPr>
              <a:t>Just </a:t>
            </a:r>
            <a:r>
              <a:rPr i="1" lang="en-US" sz="4800" u="sng">
                <a:solidFill>
                  <a:srgbClr val="FF0000"/>
                </a:solidFill>
                <a:latin typeface="Lobster"/>
                <a:ea typeface="Lobster"/>
                <a:cs typeface="Lobster"/>
                <a:sym typeface="Lobster"/>
              </a:rPr>
              <a:t>$ 12600 </a:t>
            </a:r>
            <a:r>
              <a:rPr i="1" lang="en-US" sz="4800" u="sng">
                <a:solidFill>
                  <a:srgbClr val="FF0000"/>
                </a:solidFill>
                <a:latin typeface="Avenir"/>
                <a:ea typeface="Avenir"/>
                <a:cs typeface="Avenir"/>
                <a:sym typeface="Avenir"/>
              </a:rPr>
              <a:t>!!!</a:t>
            </a:r>
            <a:endParaRPr i="1" sz="4800" u="sng">
              <a:solidFill>
                <a:srgbClr val="FF0000"/>
              </a:solidFill>
              <a:latin typeface="Avenir"/>
              <a:ea typeface="Avenir"/>
              <a:cs typeface="Avenir"/>
              <a:sym typeface="Avenir"/>
            </a:endParaRPr>
          </a:p>
        </p:txBody>
      </p:sp>
      <p:pic>
        <p:nvPicPr>
          <p:cNvPr id="240" name="Google Shape;240;p4"/>
          <p:cNvPicPr preferRelativeResize="0"/>
          <p:nvPr/>
        </p:nvPicPr>
        <p:blipFill>
          <a:blip r:embed="rId4">
            <a:alphaModFix/>
          </a:blip>
          <a:stretch>
            <a:fillRect/>
          </a:stretch>
        </p:blipFill>
        <p:spPr>
          <a:xfrm>
            <a:off x="6945702" y="152400"/>
            <a:ext cx="5093898" cy="3938053"/>
          </a:xfrm>
          <a:prstGeom prst="rect">
            <a:avLst/>
          </a:prstGeom>
          <a:noFill/>
          <a:ln>
            <a:noFill/>
          </a:ln>
        </p:spPr>
      </p:pic>
      <p:pic>
        <p:nvPicPr>
          <p:cNvPr id="241" name="Google Shape;241;p4"/>
          <p:cNvPicPr preferRelativeResize="0"/>
          <p:nvPr/>
        </p:nvPicPr>
        <p:blipFill>
          <a:blip r:embed="rId5">
            <a:alphaModFix/>
          </a:blip>
          <a:stretch>
            <a:fillRect/>
          </a:stretch>
        </p:blipFill>
        <p:spPr>
          <a:xfrm>
            <a:off x="152400" y="1306475"/>
            <a:ext cx="3741827" cy="498910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g75ccb56b83_0_0"/>
          <p:cNvSpPr txBox="1"/>
          <p:nvPr>
            <p:ph idx="1" type="subTitle"/>
          </p:nvPr>
        </p:nvSpPr>
        <p:spPr>
          <a:xfrm>
            <a:off x="1327526" y="4869902"/>
            <a:ext cx="10058400" cy="1143000"/>
          </a:xfrm>
          <a:prstGeom prst="rect">
            <a:avLst/>
          </a:prstGeom>
        </p:spPr>
        <p:txBody>
          <a:bodyPr anchorCtr="0" anchor="t" bIns="45700" lIns="91425" spcFirstLastPara="1" rIns="91425" wrap="square" tIns="45700">
            <a:noAutofit/>
          </a:bodyPr>
          <a:lstStyle/>
          <a:p>
            <a:pPr indent="0" lvl="0" marL="0" rtl="0" algn="l">
              <a:spcBef>
                <a:spcPts val="1200"/>
              </a:spcBef>
              <a:spcAft>
                <a:spcPts val="200"/>
              </a:spcAft>
              <a:buNone/>
            </a:pPr>
            <a:r>
              <a:rPr lang="en-US"/>
              <a:t>https://youtu.be/KF3WRxIBJV4</a:t>
            </a:r>
            <a:endParaRPr/>
          </a:p>
        </p:txBody>
      </p:sp>
      <p:pic>
        <p:nvPicPr>
          <p:cNvPr id="121" name="Google Shape;121;g75ccb56b83_0_0" title="Mini Devil LeGo Car">
            <a:hlinkClick r:id="rId3"/>
          </p:cNvPr>
          <p:cNvPicPr preferRelativeResize="0"/>
          <p:nvPr/>
        </p:nvPicPr>
        <p:blipFill>
          <a:blip r:embed="rId4">
            <a:alphaModFix/>
          </a:blip>
          <a:stretch>
            <a:fillRect/>
          </a:stretch>
        </p:blipFill>
        <p:spPr>
          <a:xfrm>
            <a:off x="2079800" y="71925"/>
            <a:ext cx="6938350" cy="4276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Avenir"/>
              <a:buNone/>
            </a:pPr>
            <a:r>
              <a:rPr lang="en-US" sz="4800">
                <a:latin typeface="Times New Roman"/>
                <a:ea typeface="Times New Roman"/>
                <a:cs typeface="Times New Roman"/>
                <a:sym typeface="Times New Roman"/>
              </a:rPr>
              <a:t>Factors </a:t>
            </a:r>
            <a:endParaRPr sz="4800">
              <a:latin typeface="Times New Roman"/>
              <a:ea typeface="Times New Roman"/>
              <a:cs typeface="Times New Roman"/>
              <a:sym typeface="Times New Roman"/>
            </a:endParaRPr>
          </a:p>
        </p:txBody>
      </p:sp>
      <p:sp>
        <p:nvSpPr>
          <p:cNvPr id="127" name="Google Shape;127;p2"/>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p>
            <a:pPr indent="-381000" lvl="0" marL="457200" rtl="0" algn="just">
              <a:lnSpc>
                <a:spcPct val="110000"/>
              </a:lnSpc>
              <a:spcBef>
                <a:spcPts val="0"/>
              </a:spcBef>
              <a:spcAft>
                <a:spcPts val="0"/>
              </a:spcAft>
              <a:buSzPts val="2400"/>
              <a:buChar char=" "/>
            </a:pPr>
            <a:r>
              <a:rPr b="1" lang="en-US" sz="2700">
                <a:latin typeface="Times New Roman"/>
                <a:ea typeface="Times New Roman"/>
                <a:cs typeface="Times New Roman"/>
                <a:sym typeface="Times New Roman"/>
              </a:rPr>
              <a:t>Wheelbase (length)</a:t>
            </a:r>
            <a:r>
              <a:rPr lang="en-US" sz="2400">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With an increase in the wheelbase length, there is a decrease in </a:t>
            </a:r>
            <a:r>
              <a:rPr lang="en-US" sz="2400">
                <a:solidFill>
                  <a:schemeClr val="dk1"/>
                </a:solidFill>
                <a:latin typeface="Times New Roman"/>
                <a:ea typeface="Times New Roman"/>
                <a:cs typeface="Times New Roman"/>
                <a:sym typeface="Times New Roman"/>
              </a:rPr>
              <a:t>maneuverability</a:t>
            </a:r>
            <a:r>
              <a:rPr lang="en-US" sz="2400">
                <a:solidFill>
                  <a:schemeClr val="dk1"/>
                </a:solidFill>
                <a:latin typeface="Times New Roman"/>
                <a:ea typeface="Times New Roman"/>
                <a:cs typeface="Times New Roman"/>
                <a:sym typeface="Times New Roman"/>
              </a:rPr>
              <a:t> but it results in an increase in stability, which might help in minimizing the chances of a crash on landing from the ramp. </a:t>
            </a:r>
            <a:endParaRPr sz="2400">
              <a:solidFill>
                <a:schemeClr val="dk1"/>
              </a:solidFill>
              <a:latin typeface="Times New Roman"/>
              <a:ea typeface="Times New Roman"/>
              <a:cs typeface="Times New Roman"/>
              <a:sym typeface="Times New Roman"/>
            </a:endParaRPr>
          </a:p>
          <a:p>
            <a:pPr indent="-381000" lvl="0" marL="457200" rtl="0" algn="just">
              <a:lnSpc>
                <a:spcPct val="110000"/>
              </a:lnSpc>
              <a:spcBef>
                <a:spcPts val="0"/>
              </a:spcBef>
              <a:spcAft>
                <a:spcPts val="0"/>
              </a:spcAft>
              <a:buSzPts val="2400"/>
              <a:buChar char=" "/>
            </a:pPr>
            <a:r>
              <a:rPr lang="en-US" sz="2400">
                <a:solidFill>
                  <a:schemeClr val="dk1"/>
                </a:solidFill>
                <a:latin typeface="Times New Roman"/>
                <a:ea typeface="Times New Roman"/>
                <a:cs typeface="Times New Roman"/>
                <a:sym typeface="Times New Roman"/>
              </a:rPr>
              <a:t>While, on the other hand, if we decrease the wheelbase length, there might be a loss in stability, but it makes the car more maneuverable. Since our aim here was to increase the distance, we thought that stability and maneuverability might turn out as significant factors in determining that.</a:t>
            </a:r>
            <a:endParaRPr sz="24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g7a80780f35_2_0"/>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3F3F3F"/>
              </a:buClr>
              <a:buSzPts val="4700"/>
              <a:buFont typeface="Avenir"/>
              <a:buNone/>
            </a:pPr>
            <a:r>
              <a:rPr lang="en-US" sz="4800">
                <a:latin typeface="Times New Roman"/>
                <a:ea typeface="Times New Roman"/>
                <a:cs typeface="Times New Roman"/>
                <a:sym typeface="Times New Roman"/>
              </a:rPr>
              <a:t>Factors </a:t>
            </a:r>
            <a:endParaRPr sz="4800">
              <a:latin typeface="Times New Roman"/>
              <a:ea typeface="Times New Roman"/>
              <a:cs typeface="Times New Roman"/>
              <a:sym typeface="Times New Roman"/>
            </a:endParaRPr>
          </a:p>
        </p:txBody>
      </p:sp>
      <p:sp>
        <p:nvSpPr>
          <p:cNvPr id="133" name="Google Shape;133;g7a80780f35_2_0"/>
          <p:cNvSpPr txBox="1"/>
          <p:nvPr>
            <p:ph idx="1" type="body"/>
          </p:nvPr>
        </p:nvSpPr>
        <p:spPr>
          <a:xfrm>
            <a:off x="1097280" y="2108201"/>
            <a:ext cx="10058400" cy="3760800"/>
          </a:xfrm>
          <a:prstGeom prst="rect">
            <a:avLst/>
          </a:prstGeom>
          <a:noFill/>
          <a:ln>
            <a:noFill/>
          </a:ln>
        </p:spPr>
        <p:txBody>
          <a:bodyPr anchorCtr="0" anchor="t" bIns="45700" lIns="0" spcFirstLastPara="1" rIns="0" wrap="square" tIns="45700">
            <a:noAutofit/>
          </a:bodyPr>
          <a:lstStyle/>
          <a:p>
            <a:pPr indent="-381000" lvl="0" marL="457200" rtl="0" algn="just">
              <a:lnSpc>
                <a:spcPct val="110000"/>
              </a:lnSpc>
              <a:spcBef>
                <a:spcPts val="0"/>
              </a:spcBef>
              <a:spcAft>
                <a:spcPts val="0"/>
              </a:spcAft>
              <a:buSzPts val="2400"/>
              <a:buChar char=" "/>
            </a:pPr>
            <a:r>
              <a:rPr b="1" lang="en-US" sz="2700">
                <a:latin typeface="Times New Roman"/>
                <a:ea typeface="Times New Roman"/>
                <a:cs typeface="Times New Roman"/>
                <a:sym typeface="Times New Roman"/>
              </a:rPr>
              <a:t>Axle (width)</a:t>
            </a:r>
            <a:r>
              <a:rPr lang="en-US" sz="2400">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In general while designing a car, widening the distance between the tires i.e. increasing the length of the axle, helps to increase the stability of the car which would affect the speed, the distance and the direction in which it travels on landing. Hence, length of the axle became a factor which we wanted to test.</a:t>
            </a:r>
            <a:r>
              <a:rPr lang="en-US" sz="2400">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p:txBody>
      </p:sp>
      <p:sp>
        <p:nvSpPr>
          <p:cNvPr id="134" name="Google Shape;134;g7a80780f35_2_0"/>
          <p:cNvSpPr txBox="1"/>
          <p:nvPr/>
        </p:nvSpPr>
        <p:spPr>
          <a:xfrm>
            <a:off x="-2295300" y="126150"/>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b="1" lang="en-US" sz="4700">
                <a:solidFill>
                  <a:srgbClr val="3F3F3F"/>
                </a:solidFill>
                <a:latin typeface="Avenir"/>
                <a:ea typeface="Avenir"/>
                <a:cs typeface="Avenir"/>
                <a:sym typeface="Avenir"/>
              </a:rPr>
              <a:t> </a:t>
            </a:r>
            <a:endParaRPr b="1" sz="4700">
              <a:solidFill>
                <a:srgbClr val="3F3F3F"/>
              </a:solidFill>
              <a:latin typeface="Avenir"/>
              <a:ea typeface="Avenir"/>
              <a:cs typeface="Avenir"/>
              <a:sym typeface="Avenir"/>
            </a:endParaRPr>
          </a:p>
        </p:txBody>
      </p:sp>
      <p:pic>
        <p:nvPicPr>
          <p:cNvPr id="135" name="Google Shape;135;g7a80780f35_2_0"/>
          <p:cNvPicPr preferRelativeResize="0"/>
          <p:nvPr/>
        </p:nvPicPr>
        <p:blipFill>
          <a:blip r:embed="rId3">
            <a:alphaModFix/>
          </a:blip>
          <a:stretch>
            <a:fillRect/>
          </a:stretch>
        </p:blipFill>
        <p:spPr>
          <a:xfrm>
            <a:off x="7690813" y="3949888"/>
            <a:ext cx="3248025" cy="2409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g7a80780f35_2_6"/>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3F3F3F"/>
              </a:buClr>
              <a:buSzPts val="4700"/>
              <a:buFont typeface="Avenir"/>
              <a:buNone/>
            </a:pPr>
            <a:r>
              <a:rPr lang="en-US" sz="4800">
                <a:latin typeface="Times New Roman"/>
                <a:ea typeface="Times New Roman"/>
                <a:cs typeface="Times New Roman"/>
                <a:sym typeface="Times New Roman"/>
              </a:rPr>
              <a:t>Factors </a:t>
            </a:r>
            <a:endParaRPr sz="4800">
              <a:latin typeface="Times New Roman"/>
              <a:ea typeface="Times New Roman"/>
              <a:cs typeface="Times New Roman"/>
              <a:sym typeface="Times New Roman"/>
            </a:endParaRPr>
          </a:p>
        </p:txBody>
      </p:sp>
      <p:sp>
        <p:nvSpPr>
          <p:cNvPr id="141" name="Google Shape;141;g7a80780f35_2_6"/>
          <p:cNvSpPr txBox="1"/>
          <p:nvPr>
            <p:ph idx="1" type="body"/>
          </p:nvPr>
        </p:nvSpPr>
        <p:spPr>
          <a:xfrm>
            <a:off x="1097280" y="2108201"/>
            <a:ext cx="10058400" cy="3760800"/>
          </a:xfrm>
          <a:prstGeom prst="rect">
            <a:avLst/>
          </a:prstGeom>
          <a:noFill/>
          <a:ln>
            <a:noFill/>
          </a:ln>
        </p:spPr>
        <p:txBody>
          <a:bodyPr anchorCtr="0" anchor="t" bIns="45700" lIns="0" spcFirstLastPara="1" rIns="0" wrap="square" tIns="45700">
            <a:noAutofit/>
          </a:bodyPr>
          <a:lstStyle/>
          <a:p>
            <a:pPr indent="-381000" lvl="0" marL="457200" rtl="0" algn="just">
              <a:lnSpc>
                <a:spcPct val="110000"/>
              </a:lnSpc>
              <a:spcBef>
                <a:spcPts val="0"/>
              </a:spcBef>
              <a:spcAft>
                <a:spcPts val="0"/>
              </a:spcAft>
              <a:buSzPts val="2400"/>
              <a:buChar char=" "/>
            </a:pPr>
            <a:r>
              <a:rPr b="1" lang="en-US" sz="2700">
                <a:latin typeface="Times New Roman"/>
                <a:ea typeface="Times New Roman"/>
                <a:cs typeface="Times New Roman"/>
                <a:sym typeface="Times New Roman"/>
              </a:rPr>
              <a:t>Wheel Size</a:t>
            </a:r>
            <a:r>
              <a:rPr lang="en-US" sz="2400">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The thought process behind choosing the wheel size as one of the factors was that generally larger LEGO wheels are faster than the smaller ones but the friction also comes into picture when considering the wheel size. Hence, we concluded that the wheel size would be one of the important factors in determining the distance travelled by our car.</a:t>
            </a:r>
            <a:endParaRPr sz="2400">
              <a:latin typeface="Times New Roman"/>
              <a:ea typeface="Times New Roman"/>
              <a:cs typeface="Times New Roman"/>
              <a:sym typeface="Times New Roman"/>
            </a:endParaRPr>
          </a:p>
        </p:txBody>
      </p:sp>
      <p:sp>
        <p:nvSpPr>
          <p:cNvPr id="142" name="Google Shape;142;g7a80780f35_2_6"/>
          <p:cNvSpPr txBox="1"/>
          <p:nvPr/>
        </p:nvSpPr>
        <p:spPr>
          <a:xfrm>
            <a:off x="346300" y="346300"/>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b="1" lang="en-US" sz="4700">
                <a:solidFill>
                  <a:srgbClr val="3F3F3F"/>
                </a:solidFill>
                <a:latin typeface="Avenir"/>
                <a:ea typeface="Avenir"/>
                <a:cs typeface="Avenir"/>
                <a:sym typeface="Avenir"/>
              </a:rPr>
              <a:t> </a:t>
            </a:r>
            <a:endParaRPr b="1" sz="4700">
              <a:solidFill>
                <a:srgbClr val="3F3F3F"/>
              </a:solidFill>
              <a:latin typeface="Avenir"/>
              <a:ea typeface="Avenir"/>
              <a:cs typeface="Avenir"/>
              <a:sym typeface="Aveni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g7a80780f35_2_12"/>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3F3F3F"/>
              </a:buClr>
              <a:buSzPts val="4700"/>
              <a:buFont typeface="Avenir"/>
              <a:buNone/>
            </a:pPr>
            <a:r>
              <a:rPr lang="en-US" sz="4800">
                <a:latin typeface="Times New Roman"/>
                <a:ea typeface="Times New Roman"/>
                <a:cs typeface="Times New Roman"/>
                <a:sym typeface="Times New Roman"/>
              </a:rPr>
              <a:t>Factors </a:t>
            </a:r>
            <a:endParaRPr sz="4800">
              <a:latin typeface="Times New Roman"/>
              <a:ea typeface="Times New Roman"/>
              <a:cs typeface="Times New Roman"/>
              <a:sym typeface="Times New Roman"/>
            </a:endParaRPr>
          </a:p>
        </p:txBody>
      </p:sp>
      <p:sp>
        <p:nvSpPr>
          <p:cNvPr id="148" name="Google Shape;148;g7a80780f35_2_12"/>
          <p:cNvSpPr txBox="1"/>
          <p:nvPr>
            <p:ph idx="1" type="body"/>
          </p:nvPr>
        </p:nvSpPr>
        <p:spPr>
          <a:xfrm>
            <a:off x="1066805" y="2093126"/>
            <a:ext cx="10058400" cy="3760800"/>
          </a:xfrm>
          <a:prstGeom prst="rect">
            <a:avLst/>
          </a:prstGeom>
          <a:noFill/>
          <a:ln>
            <a:noFill/>
          </a:ln>
        </p:spPr>
        <p:txBody>
          <a:bodyPr anchorCtr="0" anchor="t" bIns="45700" lIns="0" spcFirstLastPara="1" rIns="0" wrap="square" tIns="45700">
            <a:noAutofit/>
          </a:bodyPr>
          <a:lstStyle/>
          <a:p>
            <a:pPr indent="-381000" lvl="0" marL="457200" rtl="0" algn="just">
              <a:lnSpc>
                <a:spcPct val="110000"/>
              </a:lnSpc>
              <a:spcBef>
                <a:spcPts val="0"/>
              </a:spcBef>
              <a:spcAft>
                <a:spcPts val="0"/>
              </a:spcAft>
              <a:buSzPts val="2400"/>
              <a:buChar char=" "/>
            </a:pPr>
            <a:r>
              <a:rPr b="1" lang="en-US" sz="2700">
                <a:latin typeface="Times New Roman"/>
                <a:ea typeface="Times New Roman"/>
                <a:cs typeface="Times New Roman"/>
                <a:sym typeface="Times New Roman"/>
              </a:rPr>
              <a:t>Weight</a:t>
            </a:r>
            <a:r>
              <a:rPr lang="en-US" sz="2400">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In general, the higher the weight of the car, the more energy is spent to increase the speed. But, since in our case we had to prepare for a downhill race, adding more weight to the car made sense because it might increase the speed of the car while moving down, which might result in a larger distance that the car covers on landing. </a:t>
            </a:r>
            <a:endParaRPr sz="2400">
              <a:latin typeface="Times New Roman"/>
              <a:ea typeface="Times New Roman"/>
              <a:cs typeface="Times New Roman"/>
              <a:sym typeface="Times New Roman"/>
            </a:endParaRPr>
          </a:p>
        </p:txBody>
      </p:sp>
      <p:sp>
        <p:nvSpPr>
          <p:cNvPr id="149" name="Google Shape;149;g7a80780f35_2_12"/>
          <p:cNvSpPr txBox="1"/>
          <p:nvPr/>
        </p:nvSpPr>
        <p:spPr>
          <a:xfrm>
            <a:off x="346300" y="346300"/>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b="1" lang="en-US" sz="4700">
                <a:solidFill>
                  <a:srgbClr val="3F3F3F"/>
                </a:solidFill>
                <a:latin typeface="Avenir"/>
                <a:ea typeface="Avenir"/>
                <a:cs typeface="Avenir"/>
                <a:sym typeface="Avenir"/>
              </a:rPr>
              <a:t> </a:t>
            </a:r>
            <a:endParaRPr b="1" sz="4700">
              <a:solidFill>
                <a:srgbClr val="3F3F3F"/>
              </a:solidFill>
              <a:latin typeface="Avenir"/>
              <a:ea typeface="Avenir"/>
              <a:cs typeface="Avenir"/>
              <a:sym typeface="Aveni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g7a80780f35_3_4"/>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sz="4800">
                <a:latin typeface="Times New Roman"/>
                <a:ea typeface="Times New Roman"/>
                <a:cs typeface="Times New Roman"/>
                <a:sym typeface="Times New Roman"/>
              </a:rPr>
              <a:t>Factor Levels</a:t>
            </a:r>
            <a:endParaRPr sz="4800">
              <a:latin typeface="Times New Roman"/>
              <a:ea typeface="Times New Roman"/>
              <a:cs typeface="Times New Roman"/>
              <a:sym typeface="Times New Roman"/>
            </a:endParaRPr>
          </a:p>
        </p:txBody>
      </p:sp>
      <p:graphicFrame>
        <p:nvGraphicFramePr>
          <p:cNvPr id="155" name="Google Shape;155;g7a80780f35_3_4"/>
          <p:cNvGraphicFramePr/>
          <p:nvPr/>
        </p:nvGraphicFramePr>
        <p:xfrm>
          <a:off x="1533075" y="2124375"/>
          <a:ext cx="3000000" cy="3000000"/>
        </p:xfrm>
        <a:graphic>
          <a:graphicData uri="http://schemas.openxmlformats.org/drawingml/2006/table">
            <a:tbl>
              <a:tblPr>
                <a:noFill/>
                <a:tableStyleId>{F53EF41E-D869-4CA2-AE37-D0DFF746F663}</a:tableStyleId>
              </a:tblPr>
              <a:tblGrid>
                <a:gridCol w="2613000"/>
                <a:gridCol w="2613000"/>
                <a:gridCol w="4012900"/>
              </a:tblGrid>
              <a:tr h="686525">
                <a:tc>
                  <a:txBody>
                    <a:bodyPr/>
                    <a:lstStyle/>
                    <a:p>
                      <a:pPr indent="0" lvl="0" marL="0" rtl="0" algn="l">
                        <a:lnSpc>
                          <a:spcPct val="115000"/>
                        </a:lnSpc>
                        <a:spcBef>
                          <a:spcPts val="1200"/>
                        </a:spcBef>
                        <a:spcAft>
                          <a:spcPts val="0"/>
                        </a:spcAft>
                        <a:buNone/>
                      </a:pPr>
                      <a:r>
                        <a:rPr b="1" lang="en-US" sz="1800" u="sng">
                          <a:latin typeface="Times New Roman"/>
                          <a:ea typeface="Times New Roman"/>
                          <a:cs typeface="Times New Roman"/>
                          <a:sym typeface="Times New Roman"/>
                        </a:rPr>
                        <a:t>Factors</a:t>
                      </a:r>
                      <a:endParaRPr b="1" sz="1800" u="sng">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b="1" lang="en-US" sz="1800" u="sng">
                          <a:latin typeface="Times New Roman"/>
                          <a:ea typeface="Times New Roman"/>
                          <a:cs typeface="Times New Roman"/>
                          <a:sym typeface="Times New Roman"/>
                        </a:rPr>
                        <a:t>Low Factors</a:t>
                      </a:r>
                      <a:endParaRPr b="1" sz="1800" u="sng">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b="1" lang="en-US" sz="1800" u="sng">
                          <a:latin typeface="Times New Roman"/>
                          <a:ea typeface="Times New Roman"/>
                          <a:cs typeface="Times New Roman"/>
                          <a:sym typeface="Times New Roman"/>
                        </a:rPr>
                        <a:t>High Factors</a:t>
                      </a:r>
                      <a:endParaRPr b="1" sz="1800" u="sng">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801925">
                <a:tc>
                  <a:txBody>
                    <a:bodyPr/>
                    <a:lstStyle/>
                    <a:p>
                      <a:pPr indent="0" lvl="0" marL="0" rtl="0" algn="l">
                        <a:lnSpc>
                          <a:spcPct val="115000"/>
                        </a:lnSpc>
                        <a:spcBef>
                          <a:spcPts val="1200"/>
                        </a:spcBef>
                        <a:spcAft>
                          <a:spcPts val="0"/>
                        </a:spcAft>
                        <a:buNone/>
                      </a:pPr>
                      <a:r>
                        <a:rPr b="1" lang="en-US" sz="1800">
                          <a:latin typeface="Times New Roman"/>
                          <a:ea typeface="Times New Roman"/>
                          <a:cs typeface="Times New Roman"/>
                          <a:sym typeface="Times New Roman"/>
                        </a:rPr>
                        <a:t>Wheelbase (Length)</a:t>
                      </a:r>
                      <a:endParaRPr b="1" sz="1800">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US" sz="1800">
                          <a:latin typeface="Times New Roman"/>
                          <a:ea typeface="Times New Roman"/>
                          <a:cs typeface="Times New Roman"/>
                          <a:sym typeface="Times New Roman"/>
                        </a:rPr>
                        <a:t>Six Dots Long</a:t>
                      </a:r>
                      <a:endParaRPr sz="1800">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US" sz="1800">
                          <a:latin typeface="Times New Roman"/>
                          <a:ea typeface="Times New Roman"/>
                          <a:cs typeface="Times New Roman"/>
                          <a:sym typeface="Times New Roman"/>
                        </a:rPr>
                        <a:t>Ten</a:t>
                      </a:r>
                      <a:r>
                        <a:rPr lang="en-US" sz="1800">
                          <a:latin typeface="Times New Roman"/>
                          <a:ea typeface="Times New Roman"/>
                          <a:cs typeface="Times New Roman"/>
                          <a:sym typeface="Times New Roman"/>
                        </a:rPr>
                        <a:t> Dots Long</a:t>
                      </a:r>
                      <a:endParaRPr sz="1800">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794825">
                <a:tc>
                  <a:txBody>
                    <a:bodyPr/>
                    <a:lstStyle/>
                    <a:p>
                      <a:pPr indent="0" lvl="0" marL="0" rtl="0" algn="l">
                        <a:lnSpc>
                          <a:spcPct val="115000"/>
                        </a:lnSpc>
                        <a:spcBef>
                          <a:spcPts val="1200"/>
                        </a:spcBef>
                        <a:spcAft>
                          <a:spcPts val="0"/>
                        </a:spcAft>
                        <a:buNone/>
                      </a:pPr>
                      <a:r>
                        <a:rPr b="1" lang="en-US" sz="1800">
                          <a:latin typeface="Times New Roman"/>
                          <a:ea typeface="Times New Roman"/>
                          <a:cs typeface="Times New Roman"/>
                          <a:sym typeface="Times New Roman"/>
                        </a:rPr>
                        <a:t>Axle (Width)</a:t>
                      </a:r>
                      <a:endParaRPr b="1" sz="1800">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US" sz="1800">
                          <a:latin typeface="Times New Roman"/>
                          <a:ea typeface="Times New Roman"/>
                          <a:cs typeface="Times New Roman"/>
                          <a:sym typeface="Times New Roman"/>
                        </a:rPr>
                        <a:t>Two Dots Wide</a:t>
                      </a:r>
                      <a:endParaRPr sz="1800">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US" sz="1800">
                          <a:latin typeface="Times New Roman"/>
                          <a:ea typeface="Times New Roman"/>
                          <a:cs typeface="Times New Roman"/>
                          <a:sym typeface="Times New Roman"/>
                        </a:rPr>
                        <a:t>Four</a:t>
                      </a:r>
                      <a:r>
                        <a:rPr lang="en-US" sz="1800">
                          <a:latin typeface="Times New Roman"/>
                          <a:ea typeface="Times New Roman"/>
                          <a:cs typeface="Times New Roman"/>
                          <a:sym typeface="Times New Roman"/>
                        </a:rPr>
                        <a:t> Dots Wide</a:t>
                      </a:r>
                      <a:endParaRPr sz="1800">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801925">
                <a:tc>
                  <a:txBody>
                    <a:bodyPr/>
                    <a:lstStyle/>
                    <a:p>
                      <a:pPr indent="0" lvl="0" marL="0" rtl="0" algn="l">
                        <a:lnSpc>
                          <a:spcPct val="115000"/>
                        </a:lnSpc>
                        <a:spcBef>
                          <a:spcPts val="1200"/>
                        </a:spcBef>
                        <a:spcAft>
                          <a:spcPts val="0"/>
                        </a:spcAft>
                        <a:buNone/>
                      </a:pPr>
                      <a:r>
                        <a:rPr b="1" lang="en-US" sz="1800">
                          <a:latin typeface="Times New Roman"/>
                          <a:ea typeface="Times New Roman"/>
                          <a:cs typeface="Times New Roman"/>
                          <a:sym typeface="Times New Roman"/>
                        </a:rPr>
                        <a:t>Wheel Size</a:t>
                      </a:r>
                      <a:endParaRPr b="1" sz="1800">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US" sz="1800">
                          <a:latin typeface="Times New Roman"/>
                          <a:ea typeface="Times New Roman"/>
                          <a:cs typeface="Times New Roman"/>
                          <a:sym typeface="Times New Roman"/>
                        </a:rPr>
                        <a:t>Small</a:t>
                      </a:r>
                      <a:endParaRPr sz="1800">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US" sz="1800">
                          <a:latin typeface="Times New Roman"/>
                          <a:ea typeface="Times New Roman"/>
                          <a:cs typeface="Times New Roman"/>
                          <a:sym typeface="Times New Roman"/>
                        </a:rPr>
                        <a:t>Large</a:t>
                      </a:r>
                      <a:endParaRPr sz="1800">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801925">
                <a:tc>
                  <a:txBody>
                    <a:bodyPr/>
                    <a:lstStyle/>
                    <a:p>
                      <a:pPr indent="0" lvl="0" marL="0" rtl="0" algn="l">
                        <a:lnSpc>
                          <a:spcPct val="115000"/>
                        </a:lnSpc>
                        <a:spcBef>
                          <a:spcPts val="1200"/>
                        </a:spcBef>
                        <a:spcAft>
                          <a:spcPts val="0"/>
                        </a:spcAft>
                        <a:buNone/>
                      </a:pPr>
                      <a:r>
                        <a:rPr b="1" lang="en-US" sz="1800">
                          <a:latin typeface="Times New Roman"/>
                          <a:ea typeface="Times New Roman"/>
                          <a:cs typeface="Times New Roman"/>
                          <a:sym typeface="Times New Roman"/>
                        </a:rPr>
                        <a:t>Weight</a:t>
                      </a:r>
                      <a:endParaRPr b="1" sz="1800">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US" sz="1800">
                          <a:latin typeface="Times New Roman"/>
                          <a:ea typeface="Times New Roman"/>
                          <a:cs typeface="Times New Roman"/>
                          <a:sym typeface="Times New Roman"/>
                        </a:rPr>
                        <a:t>No Extra Weight</a:t>
                      </a:r>
                      <a:endParaRPr sz="1800">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US" sz="1800">
                          <a:latin typeface="Times New Roman"/>
                          <a:ea typeface="Times New Roman"/>
                          <a:cs typeface="Times New Roman"/>
                          <a:sym typeface="Times New Roman"/>
                        </a:rPr>
                        <a:t>Addition of Two 4x2 Bricks</a:t>
                      </a:r>
                      <a:endParaRPr sz="1800">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pic>
        <p:nvPicPr>
          <p:cNvPr id="156" name="Google Shape;156;g7a80780f35_3_4"/>
          <p:cNvPicPr preferRelativeResize="0"/>
          <p:nvPr/>
        </p:nvPicPr>
        <p:blipFill>
          <a:blip r:embed="rId3">
            <a:alphaModFix/>
          </a:blip>
          <a:stretch>
            <a:fillRect/>
          </a:stretch>
        </p:blipFill>
        <p:spPr>
          <a:xfrm>
            <a:off x="5264025" y="4455475"/>
            <a:ext cx="845500" cy="563675"/>
          </a:xfrm>
          <a:prstGeom prst="rect">
            <a:avLst/>
          </a:prstGeom>
          <a:noFill/>
          <a:ln>
            <a:noFill/>
          </a:ln>
        </p:spPr>
      </p:pic>
      <p:pic>
        <p:nvPicPr>
          <p:cNvPr id="157" name="Google Shape;157;g7a80780f35_3_4"/>
          <p:cNvPicPr preferRelativeResize="0"/>
          <p:nvPr/>
        </p:nvPicPr>
        <p:blipFill>
          <a:blip r:embed="rId4">
            <a:alphaModFix/>
          </a:blip>
          <a:stretch>
            <a:fillRect/>
          </a:stretch>
        </p:blipFill>
        <p:spPr>
          <a:xfrm>
            <a:off x="8045550" y="4455475"/>
            <a:ext cx="777222" cy="690875"/>
          </a:xfrm>
          <a:prstGeom prst="rect">
            <a:avLst/>
          </a:prstGeom>
          <a:noFill/>
          <a:ln>
            <a:noFill/>
          </a:ln>
        </p:spPr>
      </p:pic>
      <p:pic>
        <p:nvPicPr>
          <p:cNvPr id="158" name="Google Shape;158;g7a80780f35_3_4"/>
          <p:cNvPicPr preferRelativeResize="0"/>
          <p:nvPr/>
        </p:nvPicPr>
        <p:blipFill>
          <a:blip r:embed="rId5">
            <a:alphaModFix/>
          </a:blip>
          <a:stretch>
            <a:fillRect/>
          </a:stretch>
        </p:blipFill>
        <p:spPr>
          <a:xfrm>
            <a:off x="9564730" y="5209573"/>
            <a:ext cx="925746" cy="762477"/>
          </a:xfrm>
          <a:prstGeom prst="rect">
            <a:avLst/>
          </a:prstGeom>
          <a:noFill/>
          <a:ln>
            <a:noFill/>
          </a:ln>
        </p:spPr>
      </p:pic>
      <p:pic>
        <p:nvPicPr>
          <p:cNvPr id="159" name="Google Shape;159;g7a80780f35_3_4"/>
          <p:cNvPicPr preferRelativeResize="0"/>
          <p:nvPr/>
        </p:nvPicPr>
        <p:blipFill>
          <a:blip r:embed="rId6">
            <a:alphaModFix/>
          </a:blip>
          <a:stretch>
            <a:fillRect/>
          </a:stretch>
        </p:blipFill>
        <p:spPr>
          <a:xfrm>
            <a:off x="5883740" y="3156272"/>
            <a:ext cx="424525" cy="1038874"/>
          </a:xfrm>
          <a:prstGeom prst="rect">
            <a:avLst/>
          </a:prstGeom>
          <a:noFill/>
          <a:ln>
            <a:noFill/>
          </a:ln>
        </p:spPr>
      </p:pic>
      <p:pic>
        <p:nvPicPr>
          <p:cNvPr id="160" name="Google Shape;160;g7a80780f35_3_4"/>
          <p:cNvPicPr preferRelativeResize="0"/>
          <p:nvPr/>
        </p:nvPicPr>
        <p:blipFill>
          <a:blip r:embed="rId7">
            <a:alphaModFix/>
          </a:blip>
          <a:stretch>
            <a:fillRect/>
          </a:stretch>
        </p:blipFill>
        <p:spPr>
          <a:xfrm>
            <a:off x="8822775" y="3150559"/>
            <a:ext cx="1488925" cy="84156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Avenir"/>
              <a:buNone/>
            </a:pPr>
            <a:r>
              <a:rPr lang="en-US" sz="4800">
                <a:latin typeface="Arial"/>
                <a:ea typeface="Arial"/>
                <a:cs typeface="Arial"/>
                <a:sym typeface="Arial"/>
              </a:rPr>
              <a:t>Experiment Set-Up</a:t>
            </a:r>
            <a:endParaRPr b="1">
              <a:latin typeface="Arial"/>
              <a:ea typeface="Arial"/>
              <a:cs typeface="Arial"/>
              <a:sym typeface="Arial"/>
            </a:endParaRPr>
          </a:p>
        </p:txBody>
      </p:sp>
      <p:sp>
        <p:nvSpPr>
          <p:cNvPr id="166" name="Google Shape;166;p3"/>
          <p:cNvSpPr txBox="1"/>
          <p:nvPr>
            <p:ph idx="1" type="body"/>
          </p:nvPr>
        </p:nvSpPr>
        <p:spPr>
          <a:xfrm>
            <a:off x="1304325" y="1914200"/>
            <a:ext cx="4106700" cy="4485000"/>
          </a:xfrm>
          <a:prstGeom prst="rect">
            <a:avLst/>
          </a:prstGeom>
          <a:noFill/>
          <a:ln cap="flat" cmpd="sng" w="9525">
            <a:solidFill>
              <a:srgbClr val="000000"/>
            </a:solidFill>
            <a:prstDash val="solid"/>
            <a:round/>
            <a:headEnd len="sm" w="sm" type="none"/>
            <a:tailEnd len="sm" w="sm" type="none"/>
          </a:ln>
        </p:spPr>
        <p:txBody>
          <a:bodyPr anchorCtr="0" anchor="t" bIns="45700" lIns="0" spcFirstLastPara="1" rIns="0" wrap="square" tIns="45700">
            <a:normAutofit/>
          </a:bodyPr>
          <a:lstStyle/>
          <a:p>
            <a:pPr indent="0" lvl="0" marL="0" rtl="0" algn="l">
              <a:lnSpc>
                <a:spcPct val="80000"/>
              </a:lnSpc>
              <a:spcBef>
                <a:spcPts val="0"/>
              </a:spcBef>
              <a:spcAft>
                <a:spcPts val="0"/>
              </a:spcAft>
              <a:buSzPts val="2000"/>
              <a:buNone/>
            </a:pPr>
            <a:r>
              <a:rPr b="1" lang="en-US">
                <a:latin typeface="Arial"/>
                <a:ea typeface="Arial"/>
                <a:cs typeface="Arial"/>
                <a:sym typeface="Arial"/>
              </a:rPr>
              <a:t>  </a:t>
            </a:r>
            <a:r>
              <a:rPr b="1" lang="en-US">
                <a:latin typeface="Times New Roman"/>
                <a:ea typeface="Times New Roman"/>
                <a:cs typeface="Times New Roman"/>
                <a:sym typeface="Times New Roman"/>
              </a:rPr>
              <a:t>Ramp</a:t>
            </a:r>
            <a:r>
              <a:rPr lang="en-US">
                <a:latin typeface="Times New Roman"/>
                <a:ea typeface="Times New Roman"/>
                <a:cs typeface="Times New Roman"/>
                <a:sym typeface="Times New Roman"/>
              </a:rPr>
              <a:t>: cardboard, </a:t>
            </a:r>
            <a:endParaRPr>
              <a:latin typeface="Times New Roman"/>
              <a:ea typeface="Times New Roman"/>
              <a:cs typeface="Times New Roman"/>
              <a:sym typeface="Times New Roman"/>
            </a:endParaRPr>
          </a:p>
          <a:p>
            <a:pPr indent="0" lvl="0" marL="91440" rtl="0" algn="l">
              <a:lnSpc>
                <a:spcPct val="80000"/>
              </a:lnSpc>
              <a:spcBef>
                <a:spcPts val="0"/>
              </a:spcBef>
              <a:spcAft>
                <a:spcPts val="0"/>
              </a:spcAft>
              <a:buSzPts val="2000"/>
              <a:buNone/>
            </a:pPr>
            <a:r>
              <a:rPr lang="en-US">
                <a:latin typeface="Times New Roman"/>
                <a:ea typeface="Times New Roman"/>
                <a:cs typeface="Times New Roman"/>
                <a:sym typeface="Times New Roman"/>
              </a:rPr>
              <a:t>           40 degree angle</a:t>
            </a:r>
            <a:endParaRPr>
              <a:latin typeface="Times New Roman"/>
              <a:ea typeface="Times New Roman"/>
              <a:cs typeface="Times New Roman"/>
              <a:sym typeface="Times New Roman"/>
            </a:endParaRPr>
          </a:p>
          <a:p>
            <a:pPr indent="0" lvl="0" marL="91440" rtl="0" algn="l">
              <a:lnSpc>
                <a:spcPct val="80000"/>
              </a:lnSpc>
              <a:spcBef>
                <a:spcPts val="0"/>
              </a:spcBef>
              <a:spcAft>
                <a:spcPts val="0"/>
              </a:spcAft>
              <a:buSzPts val="2000"/>
              <a:buNone/>
            </a:pPr>
            <a:r>
              <a:rPr lang="en-US">
                <a:latin typeface="Times New Roman"/>
                <a:ea typeface="Times New Roman"/>
                <a:cs typeface="Times New Roman"/>
                <a:sym typeface="Times New Roman"/>
              </a:rPr>
              <a:t>           10 inches high</a:t>
            </a:r>
            <a:endParaRPr>
              <a:latin typeface="Times New Roman"/>
              <a:ea typeface="Times New Roman"/>
              <a:cs typeface="Times New Roman"/>
              <a:sym typeface="Times New Roman"/>
            </a:endParaRPr>
          </a:p>
          <a:p>
            <a:pPr indent="0" lvl="0" marL="91440" rtl="0" algn="l">
              <a:lnSpc>
                <a:spcPct val="80000"/>
              </a:lnSpc>
              <a:spcBef>
                <a:spcPts val="0"/>
              </a:spcBef>
              <a:spcAft>
                <a:spcPts val="0"/>
              </a:spcAft>
              <a:buSzPts val="2000"/>
              <a:buNone/>
            </a:pPr>
            <a:r>
              <a:rPr lang="en-US">
                <a:latin typeface="Times New Roman"/>
                <a:ea typeface="Times New Roman"/>
                <a:cs typeface="Times New Roman"/>
                <a:sym typeface="Times New Roman"/>
              </a:rPr>
              <a:t>           16 inches long</a:t>
            </a:r>
            <a:endParaRPr>
              <a:latin typeface="Times New Roman"/>
              <a:ea typeface="Times New Roman"/>
              <a:cs typeface="Times New Roman"/>
              <a:sym typeface="Times New Roman"/>
            </a:endParaRPr>
          </a:p>
          <a:p>
            <a:pPr indent="0" lvl="0" marL="0" rtl="0" algn="l">
              <a:lnSpc>
                <a:spcPct val="80000"/>
              </a:lnSpc>
              <a:spcBef>
                <a:spcPts val="0"/>
              </a:spcBef>
              <a:spcAft>
                <a:spcPts val="0"/>
              </a:spcAft>
              <a:buSzPts val="2000"/>
              <a:buNone/>
            </a:pPr>
            <a:r>
              <a:t/>
            </a:r>
            <a:endParaRPr>
              <a:latin typeface="Times New Roman"/>
              <a:ea typeface="Times New Roman"/>
              <a:cs typeface="Times New Roman"/>
              <a:sym typeface="Times New Roman"/>
            </a:endParaRPr>
          </a:p>
          <a:p>
            <a:pPr indent="0" lvl="0" marL="0" rtl="0" algn="l">
              <a:lnSpc>
                <a:spcPct val="80000"/>
              </a:lnSpc>
              <a:spcBef>
                <a:spcPts val="0"/>
              </a:spcBef>
              <a:spcAft>
                <a:spcPts val="0"/>
              </a:spcAft>
              <a:buSzPts val="2000"/>
              <a:buNone/>
            </a:pPr>
            <a:r>
              <a:rPr b="1" lang="en-US">
                <a:latin typeface="Times New Roman"/>
                <a:ea typeface="Times New Roman"/>
                <a:cs typeface="Times New Roman"/>
                <a:sym typeface="Times New Roman"/>
              </a:rPr>
              <a:t>  </a:t>
            </a:r>
            <a:r>
              <a:rPr b="1" lang="en-US">
                <a:latin typeface="Times New Roman"/>
                <a:ea typeface="Times New Roman"/>
                <a:cs typeface="Times New Roman"/>
                <a:sym typeface="Times New Roman"/>
              </a:rPr>
              <a:t>Floor</a:t>
            </a:r>
            <a:r>
              <a:rPr lang="en-US">
                <a:latin typeface="Times New Roman"/>
                <a:ea typeface="Times New Roman"/>
                <a:cs typeface="Times New Roman"/>
                <a:sym typeface="Times New Roman"/>
              </a:rPr>
              <a:t>: </a:t>
            </a:r>
            <a:r>
              <a:rPr lang="en-US">
                <a:latin typeface="Times New Roman"/>
                <a:ea typeface="Times New Roman"/>
                <a:cs typeface="Times New Roman"/>
                <a:sym typeface="Times New Roman"/>
              </a:rPr>
              <a:t>carpeted</a:t>
            </a:r>
            <a:r>
              <a:rPr lang="en-US">
                <a:latin typeface="Times New Roman"/>
                <a:ea typeface="Times New Roman"/>
                <a:cs typeface="Times New Roman"/>
                <a:sym typeface="Times New Roman"/>
              </a:rPr>
              <a:t> floor </a:t>
            </a:r>
            <a:endParaRPr>
              <a:latin typeface="Times New Roman"/>
              <a:ea typeface="Times New Roman"/>
              <a:cs typeface="Times New Roman"/>
              <a:sym typeface="Times New Roman"/>
            </a:endParaRPr>
          </a:p>
          <a:p>
            <a:pPr indent="0" lvl="0" marL="0" rtl="0" algn="l">
              <a:lnSpc>
                <a:spcPct val="80000"/>
              </a:lnSpc>
              <a:spcBef>
                <a:spcPts val="0"/>
              </a:spcBef>
              <a:spcAft>
                <a:spcPts val="0"/>
              </a:spcAft>
              <a:buSzPts val="2000"/>
              <a:buNone/>
            </a:pPr>
            <a:r>
              <a:t/>
            </a:r>
            <a:endParaRPr>
              <a:latin typeface="Times New Roman"/>
              <a:ea typeface="Times New Roman"/>
              <a:cs typeface="Times New Roman"/>
              <a:sym typeface="Times New Roman"/>
            </a:endParaRPr>
          </a:p>
          <a:p>
            <a:pPr indent="0" lvl="0" marL="0" rtl="0" algn="l">
              <a:lnSpc>
                <a:spcPct val="80000"/>
              </a:lnSpc>
              <a:spcBef>
                <a:spcPts val="0"/>
              </a:spcBef>
              <a:spcAft>
                <a:spcPts val="0"/>
              </a:spcAft>
              <a:buSzPts val="2000"/>
              <a:buNone/>
            </a:pPr>
            <a:r>
              <a:rPr b="1" lang="en-US">
                <a:latin typeface="Times New Roman"/>
                <a:ea typeface="Times New Roman"/>
                <a:cs typeface="Times New Roman"/>
                <a:sym typeface="Times New Roman"/>
              </a:rPr>
              <a:t>  </a:t>
            </a:r>
            <a:r>
              <a:rPr b="1" lang="en-US">
                <a:latin typeface="Times New Roman"/>
                <a:ea typeface="Times New Roman"/>
                <a:cs typeface="Times New Roman"/>
                <a:sym typeface="Times New Roman"/>
              </a:rPr>
              <a:t>Traveled Distance</a:t>
            </a:r>
            <a:r>
              <a:rPr lang="en-US">
                <a:latin typeface="Times New Roman"/>
                <a:ea typeface="Times New Roman"/>
                <a:cs typeface="Times New Roman"/>
                <a:sym typeface="Times New Roman"/>
              </a:rPr>
              <a:t>: from the end of </a:t>
            </a:r>
            <a:endParaRPr>
              <a:latin typeface="Times New Roman"/>
              <a:ea typeface="Times New Roman"/>
              <a:cs typeface="Times New Roman"/>
              <a:sym typeface="Times New Roman"/>
            </a:endParaRPr>
          </a:p>
          <a:p>
            <a:pPr indent="0" lvl="0" marL="0" rtl="0" algn="l">
              <a:lnSpc>
                <a:spcPct val="80000"/>
              </a:lnSpc>
              <a:spcBef>
                <a:spcPts val="0"/>
              </a:spcBef>
              <a:spcAft>
                <a:spcPts val="0"/>
              </a:spcAft>
              <a:buSzPts val="2000"/>
              <a:buNone/>
            </a:pPr>
            <a:r>
              <a:rPr lang="en-US">
                <a:latin typeface="Times New Roman"/>
                <a:ea typeface="Times New Roman"/>
                <a:cs typeface="Times New Roman"/>
                <a:sym typeface="Times New Roman"/>
              </a:rPr>
              <a:t>                                 ramp to the rear </a:t>
            </a:r>
            <a:endParaRPr>
              <a:latin typeface="Times New Roman"/>
              <a:ea typeface="Times New Roman"/>
              <a:cs typeface="Times New Roman"/>
              <a:sym typeface="Times New Roman"/>
            </a:endParaRPr>
          </a:p>
          <a:p>
            <a:pPr indent="0" lvl="0" marL="0" rtl="0" algn="l">
              <a:lnSpc>
                <a:spcPct val="80000"/>
              </a:lnSpc>
              <a:spcBef>
                <a:spcPts val="0"/>
              </a:spcBef>
              <a:spcAft>
                <a:spcPts val="0"/>
              </a:spcAft>
              <a:buSzPts val="2000"/>
              <a:buNone/>
            </a:pPr>
            <a:r>
              <a:rPr lang="en-US">
                <a:latin typeface="Times New Roman"/>
                <a:ea typeface="Times New Roman"/>
                <a:cs typeface="Times New Roman"/>
                <a:sym typeface="Times New Roman"/>
              </a:rPr>
              <a:t>                                  wheel of our car </a:t>
            </a:r>
            <a:r>
              <a:rPr lang="en-US">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0" lvl="0" marL="0" rtl="0" algn="l">
              <a:lnSpc>
                <a:spcPct val="80000"/>
              </a:lnSpc>
              <a:spcBef>
                <a:spcPts val="0"/>
              </a:spcBef>
              <a:spcAft>
                <a:spcPts val="0"/>
              </a:spcAft>
              <a:buSzPts val="2000"/>
              <a:buNone/>
            </a:pPr>
            <a:r>
              <a:t/>
            </a:r>
            <a:endParaRPr>
              <a:latin typeface="Times New Roman"/>
              <a:ea typeface="Times New Roman"/>
              <a:cs typeface="Times New Roman"/>
              <a:sym typeface="Times New Roman"/>
            </a:endParaRPr>
          </a:p>
          <a:p>
            <a:pPr indent="0" lvl="0" marL="0" rtl="0" algn="l">
              <a:lnSpc>
                <a:spcPct val="80000"/>
              </a:lnSpc>
              <a:spcBef>
                <a:spcPts val="0"/>
              </a:spcBef>
              <a:spcAft>
                <a:spcPts val="0"/>
              </a:spcAft>
              <a:buSzPts val="2000"/>
              <a:buNone/>
            </a:pPr>
            <a:r>
              <a:rPr b="1" lang="en-US">
                <a:latin typeface="Times New Roman"/>
                <a:ea typeface="Times New Roman"/>
                <a:cs typeface="Times New Roman"/>
                <a:sym typeface="Times New Roman"/>
              </a:rPr>
              <a:t>  </a:t>
            </a:r>
            <a:r>
              <a:rPr b="1" lang="en-US">
                <a:latin typeface="Times New Roman"/>
                <a:ea typeface="Times New Roman"/>
                <a:cs typeface="Times New Roman"/>
                <a:sym typeface="Times New Roman"/>
              </a:rPr>
              <a:t>Full Factorial </a:t>
            </a:r>
            <a:endParaRPr b="1">
              <a:latin typeface="Times New Roman"/>
              <a:ea typeface="Times New Roman"/>
              <a:cs typeface="Times New Roman"/>
              <a:sym typeface="Times New Roman"/>
            </a:endParaRPr>
          </a:p>
          <a:p>
            <a:pPr indent="0" lvl="0" marL="0" rtl="0" algn="l">
              <a:lnSpc>
                <a:spcPct val="80000"/>
              </a:lnSpc>
              <a:spcBef>
                <a:spcPts val="0"/>
              </a:spcBef>
              <a:spcAft>
                <a:spcPts val="0"/>
              </a:spcAft>
              <a:buClr>
                <a:schemeClr val="dk1"/>
              </a:buClr>
              <a:buSzPts val="2000"/>
              <a:buFont typeface="Arial"/>
              <a:buNone/>
            </a:pPr>
            <a:r>
              <a:t/>
            </a:r>
            <a:endParaRPr>
              <a:latin typeface="Times New Roman"/>
              <a:ea typeface="Times New Roman"/>
              <a:cs typeface="Times New Roman"/>
              <a:sym typeface="Times New Roman"/>
            </a:endParaRPr>
          </a:p>
          <a:p>
            <a:pPr indent="0" lvl="0" marL="0" rtl="0" algn="l">
              <a:lnSpc>
                <a:spcPct val="80000"/>
              </a:lnSpc>
              <a:spcBef>
                <a:spcPts val="0"/>
              </a:spcBef>
              <a:spcAft>
                <a:spcPts val="0"/>
              </a:spcAft>
              <a:buSzPts val="2000"/>
              <a:buNone/>
            </a:pPr>
            <a:r>
              <a:rPr b="1" lang="en-US">
                <a:latin typeface="Times New Roman"/>
                <a:ea typeface="Times New Roman"/>
                <a:cs typeface="Times New Roman"/>
                <a:sym typeface="Times New Roman"/>
              </a:rPr>
              <a:t>  </a:t>
            </a:r>
            <a:r>
              <a:rPr b="1" lang="en-US">
                <a:latin typeface="Times New Roman"/>
                <a:ea typeface="Times New Roman"/>
                <a:cs typeface="Times New Roman"/>
                <a:sym typeface="Times New Roman"/>
              </a:rPr>
              <a:t>Factor Combination</a:t>
            </a:r>
            <a:r>
              <a:rPr lang="en-US">
                <a:latin typeface="Times New Roman"/>
                <a:ea typeface="Times New Roman"/>
                <a:cs typeface="Times New Roman"/>
                <a:sym typeface="Times New Roman"/>
              </a:rPr>
              <a:t>: 16 </a:t>
            </a:r>
            <a:r>
              <a:rPr b="1" lang="en-US">
                <a:latin typeface="Times New Roman"/>
                <a:ea typeface="Times New Roman"/>
                <a:cs typeface="Times New Roman"/>
                <a:sym typeface="Times New Roman"/>
              </a:rPr>
              <a:t> </a:t>
            </a:r>
            <a:endParaRPr b="1">
              <a:latin typeface="Times New Roman"/>
              <a:ea typeface="Times New Roman"/>
              <a:cs typeface="Times New Roman"/>
              <a:sym typeface="Times New Roman"/>
            </a:endParaRPr>
          </a:p>
          <a:p>
            <a:pPr indent="0" lvl="0" marL="0" rtl="0" algn="l">
              <a:lnSpc>
                <a:spcPct val="80000"/>
              </a:lnSpc>
              <a:spcBef>
                <a:spcPts val="0"/>
              </a:spcBef>
              <a:spcAft>
                <a:spcPts val="0"/>
              </a:spcAft>
              <a:buSzPts val="2000"/>
              <a:buNone/>
            </a:pPr>
            <a:r>
              <a:t/>
            </a:r>
            <a:endParaRPr b="1">
              <a:latin typeface="Times New Roman"/>
              <a:ea typeface="Times New Roman"/>
              <a:cs typeface="Times New Roman"/>
              <a:sym typeface="Times New Roman"/>
            </a:endParaRPr>
          </a:p>
          <a:p>
            <a:pPr indent="0" lvl="0" marL="0" rtl="0" algn="l">
              <a:lnSpc>
                <a:spcPct val="80000"/>
              </a:lnSpc>
              <a:spcBef>
                <a:spcPts val="0"/>
              </a:spcBef>
              <a:spcAft>
                <a:spcPts val="0"/>
              </a:spcAft>
              <a:buSzPts val="2000"/>
              <a:buNone/>
            </a:pPr>
            <a:r>
              <a:rPr b="1" lang="en-US">
                <a:latin typeface="Times New Roman"/>
                <a:ea typeface="Times New Roman"/>
                <a:cs typeface="Times New Roman"/>
                <a:sym typeface="Times New Roman"/>
              </a:rPr>
              <a:t>  </a:t>
            </a:r>
            <a:r>
              <a:rPr b="1" lang="en-US">
                <a:latin typeface="Times New Roman"/>
                <a:ea typeface="Times New Roman"/>
                <a:cs typeface="Times New Roman"/>
                <a:sym typeface="Times New Roman"/>
              </a:rPr>
              <a:t>Replicates</a:t>
            </a:r>
            <a:r>
              <a:rPr lang="en-US">
                <a:latin typeface="Times New Roman"/>
                <a:ea typeface="Times New Roman"/>
                <a:cs typeface="Times New Roman"/>
                <a:sym typeface="Times New Roman"/>
              </a:rPr>
              <a:t>: 2 </a:t>
            </a:r>
            <a:endParaRPr>
              <a:latin typeface="Times New Roman"/>
              <a:ea typeface="Times New Roman"/>
              <a:cs typeface="Times New Roman"/>
              <a:sym typeface="Times New Roman"/>
            </a:endParaRPr>
          </a:p>
          <a:p>
            <a:pPr indent="0" lvl="0" marL="0" rtl="0" algn="l">
              <a:lnSpc>
                <a:spcPct val="80000"/>
              </a:lnSpc>
              <a:spcBef>
                <a:spcPts val="0"/>
              </a:spcBef>
              <a:spcAft>
                <a:spcPts val="0"/>
              </a:spcAft>
              <a:buSzPts val="2000"/>
              <a:buNone/>
            </a:pPr>
            <a:r>
              <a:t/>
            </a:r>
            <a:endParaRPr b="1">
              <a:latin typeface="Times New Roman"/>
              <a:ea typeface="Times New Roman"/>
              <a:cs typeface="Times New Roman"/>
              <a:sym typeface="Times New Roman"/>
            </a:endParaRPr>
          </a:p>
          <a:p>
            <a:pPr indent="0" lvl="0" marL="0" rtl="0" algn="l">
              <a:lnSpc>
                <a:spcPct val="80000"/>
              </a:lnSpc>
              <a:spcBef>
                <a:spcPts val="0"/>
              </a:spcBef>
              <a:spcAft>
                <a:spcPts val="0"/>
              </a:spcAft>
              <a:buSzPts val="2000"/>
              <a:buNone/>
            </a:pPr>
            <a:r>
              <a:rPr b="1" lang="en-US">
                <a:latin typeface="Times New Roman"/>
                <a:ea typeface="Times New Roman"/>
                <a:cs typeface="Times New Roman"/>
                <a:sym typeface="Times New Roman"/>
              </a:rPr>
              <a:t>  </a:t>
            </a:r>
            <a:r>
              <a:rPr b="1" lang="en-US">
                <a:latin typeface="Times New Roman"/>
                <a:ea typeface="Times New Roman"/>
                <a:cs typeface="Times New Roman"/>
                <a:sym typeface="Times New Roman"/>
              </a:rPr>
              <a:t>Total Runs</a:t>
            </a:r>
            <a:r>
              <a:rPr lang="en-US">
                <a:latin typeface="Times New Roman"/>
                <a:ea typeface="Times New Roman"/>
                <a:cs typeface="Times New Roman"/>
                <a:sym typeface="Times New Roman"/>
              </a:rPr>
              <a:t>: 16*2=32</a:t>
            </a:r>
            <a:endParaRPr>
              <a:latin typeface="Times New Roman"/>
              <a:ea typeface="Times New Roman"/>
              <a:cs typeface="Times New Roman"/>
              <a:sym typeface="Times New Roman"/>
            </a:endParaRPr>
          </a:p>
          <a:p>
            <a:pPr indent="0" lvl="0" marL="0" rtl="0" algn="l">
              <a:lnSpc>
                <a:spcPct val="80000"/>
              </a:lnSpc>
              <a:spcBef>
                <a:spcPts val="0"/>
              </a:spcBef>
              <a:spcAft>
                <a:spcPts val="0"/>
              </a:spcAft>
              <a:buSzPts val="2000"/>
              <a:buNone/>
            </a:pPr>
            <a:r>
              <a:t/>
            </a:r>
            <a:endParaRPr>
              <a:latin typeface="Times New Roman"/>
              <a:ea typeface="Times New Roman"/>
              <a:cs typeface="Times New Roman"/>
              <a:sym typeface="Times New Roman"/>
            </a:endParaRPr>
          </a:p>
          <a:p>
            <a:pPr indent="0" lvl="0" marL="0" rtl="0" algn="l">
              <a:lnSpc>
                <a:spcPct val="80000"/>
              </a:lnSpc>
              <a:spcBef>
                <a:spcPts val="0"/>
              </a:spcBef>
              <a:spcAft>
                <a:spcPts val="0"/>
              </a:spcAft>
              <a:buSzPts val="2000"/>
              <a:buNone/>
            </a:pPr>
            <a:r>
              <a:t/>
            </a:r>
            <a:endParaRPr>
              <a:latin typeface="Times New Roman"/>
              <a:ea typeface="Times New Roman"/>
              <a:cs typeface="Times New Roman"/>
              <a:sym typeface="Times New Roman"/>
            </a:endParaRPr>
          </a:p>
          <a:p>
            <a:pPr indent="0" lvl="0" marL="91440" rtl="0" algn="l">
              <a:lnSpc>
                <a:spcPct val="80000"/>
              </a:lnSpc>
              <a:spcBef>
                <a:spcPts val="0"/>
              </a:spcBef>
              <a:spcAft>
                <a:spcPts val="0"/>
              </a:spcAft>
              <a:buSzPts val="2000"/>
              <a:buNone/>
            </a:pPr>
            <a:r>
              <a:t/>
            </a:r>
            <a:endParaRPr>
              <a:latin typeface="Arial"/>
              <a:ea typeface="Arial"/>
              <a:cs typeface="Arial"/>
              <a:sym typeface="Arial"/>
            </a:endParaRPr>
          </a:p>
          <a:p>
            <a:pPr indent="0" lvl="0" marL="91440" rtl="0" algn="l">
              <a:lnSpc>
                <a:spcPct val="80000"/>
              </a:lnSpc>
              <a:spcBef>
                <a:spcPts val="0"/>
              </a:spcBef>
              <a:spcAft>
                <a:spcPts val="0"/>
              </a:spcAft>
              <a:buSzPts val="2000"/>
              <a:buNone/>
            </a:pPr>
            <a:r>
              <a:t/>
            </a:r>
            <a:endParaRPr/>
          </a:p>
        </p:txBody>
      </p:sp>
      <p:pic>
        <p:nvPicPr>
          <p:cNvPr id="167" name="Google Shape;167;p3"/>
          <p:cNvPicPr preferRelativeResize="0"/>
          <p:nvPr/>
        </p:nvPicPr>
        <p:blipFill>
          <a:blip r:embed="rId3">
            <a:alphaModFix/>
          </a:blip>
          <a:stretch>
            <a:fillRect/>
          </a:stretch>
        </p:blipFill>
        <p:spPr>
          <a:xfrm>
            <a:off x="5811600" y="1914200"/>
            <a:ext cx="3819750" cy="43895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Avenir"/>
              <a:buNone/>
            </a:pPr>
            <a:r>
              <a:rPr lang="en-US" sz="4800">
                <a:latin typeface="Times New Roman"/>
                <a:ea typeface="Times New Roman"/>
                <a:cs typeface="Times New Roman"/>
                <a:sym typeface="Times New Roman"/>
              </a:rPr>
              <a:t>Considerations</a:t>
            </a:r>
            <a:endParaRPr sz="4800">
              <a:latin typeface="Times New Roman"/>
              <a:ea typeface="Times New Roman"/>
              <a:cs typeface="Times New Roman"/>
              <a:sym typeface="Times New Roman"/>
            </a:endParaRPr>
          </a:p>
        </p:txBody>
      </p:sp>
      <p:sp>
        <p:nvSpPr>
          <p:cNvPr id="173" name="Google Shape;173;p5"/>
          <p:cNvSpPr txBox="1"/>
          <p:nvPr>
            <p:ph idx="1" type="body"/>
          </p:nvPr>
        </p:nvSpPr>
        <p:spPr>
          <a:xfrm>
            <a:off x="1021900" y="2002675"/>
            <a:ext cx="10372800" cy="4321200"/>
          </a:xfrm>
          <a:prstGeom prst="rect">
            <a:avLst/>
          </a:prstGeom>
          <a:noFill/>
          <a:ln>
            <a:noFill/>
          </a:ln>
        </p:spPr>
        <p:txBody>
          <a:bodyPr anchorCtr="0" anchor="t" bIns="45700" lIns="0" spcFirstLastPara="1" rIns="0" wrap="square" tIns="45700">
            <a:normAutofit/>
          </a:bodyPr>
          <a:lstStyle/>
          <a:p>
            <a:pPr indent="0" lvl="0" marL="91440" rtl="0" algn="l">
              <a:lnSpc>
                <a:spcPct val="110000"/>
              </a:lnSpc>
              <a:spcBef>
                <a:spcPts val="0"/>
              </a:spcBef>
              <a:spcAft>
                <a:spcPts val="0"/>
              </a:spcAft>
              <a:buSzPts val="2000"/>
              <a:buNone/>
            </a:pPr>
            <a:r>
              <a:rPr b="1" lang="en-US" sz="2400">
                <a:solidFill>
                  <a:srgbClr val="000000"/>
                </a:solidFill>
                <a:latin typeface="Times New Roman"/>
                <a:ea typeface="Times New Roman"/>
                <a:cs typeface="Times New Roman"/>
                <a:sym typeface="Times New Roman"/>
              </a:rPr>
              <a:t>Wheel Size</a:t>
            </a:r>
            <a:r>
              <a:rPr lang="en-US" sz="2400">
                <a:solidFill>
                  <a:srgbClr val="000000"/>
                </a:solidFill>
                <a:latin typeface="Times New Roman"/>
                <a:ea typeface="Times New Roman"/>
                <a:cs typeface="Times New Roman"/>
                <a:sym typeface="Times New Roman"/>
              </a:rPr>
              <a:t>:</a:t>
            </a:r>
            <a:r>
              <a:rPr lang="en-US" sz="3000">
                <a:latin typeface="Times New Roman"/>
                <a:ea typeface="Times New Roman"/>
                <a:cs typeface="Times New Roman"/>
                <a:sym typeface="Times New Roman"/>
              </a:rPr>
              <a:t> </a:t>
            </a:r>
            <a:r>
              <a:rPr lang="en-US" sz="1400">
                <a:solidFill>
                  <a:schemeClr val="dk1"/>
                </a:solidFill>
                <a:latin typeface="Times New Roman"/>
                <a:ea typeface="Times New Roman"/>
                <a:cs typeface="Times New Roman"/>
                <a:sym typeface="Times New Roman"/>
              </a:rPr>
              <a:t>  </a:t>
            </a:r>
            <a:r>
              <a:rPr lang="en-US">
                <a:solidFill>
                  <a:schemeClr val="dk1"/>
                </a:solidFill>
                <a:latin typeface="Times New Roman"/>
                <a:ea typeface="Times New Roman"/>
                <a:cs typeface="Times New Roman"/>
                <a:sym typeface="Times New Roman"/>
              </a:rPr>
              <a:t>Cars with s</a:t>
            </a:r>
            <a:r>
              <a:rPr lang="en-US">
                <a:solidFill>
                  <a:schemeClr val="dk1"/>
                </a:solidFill>
                <a:latin typeface="Times New Roman"/>
                <a:ea typeface="Times New Roman"/>
                <a:cs typeface="Times New Roman"/>
                <a:sym typeface="Times New Roman"/>
              </a:rPr>
              <a:t>mall front wheel </a:t>
            </a:r>
            <a:r>
              <a:rPr lang="en-US">
                <a:solidFill>
                  <a:schemeClr val="dk1"/>
                </a:solidFill>
                <a:latin typeface="Times New Roman"/>
                <a:ea typeface="Times New Roman"/>
                <a:cs typeface="Times New Roman"/>
                <a:sym typeface="Times New Roman"/>
              </a:rPr>
              <a:t>crashed every time. Hence, we fixed the front </a:t>
            </a:r>
            <a:endParaRPr>
              <a:solidFill>
                <a:schemeClr val="dk1"/>
              </a:solidFill>
              <a:latin typeface="Times New Roman"/>
              <a:ea typeface="Times New Roman"/>
              <a:cs typeface="Times New Roman"/>
              <a:sym typeface="Times New Roman"/>
            </a:endParaRPr>
          </a:p>
          <a:p>
            <a:pPr indent="0" lvl="0" marL="91440" rtl="0" algn="l">
              <a:lnSpc>
                <a:spcPct val="110000"/>
              </a:lnSpc>
              <a:spcBef>
                <a:spcPts val="0"/>
              </a:spcBef>
              <a:spcAft>
                <a:spcPts val="0"/>
              </a:spcAft>
              <a:buSzPts val="2000"/>
              <a:buNone/>
            </a:pPr>
            <a:r>
              <a:rPr lang="en-US">
                <a:solidFill>
                  <a:schemeClr val="dk1"/>
                </a:solidFill>
                <a:latin typeface="Times New Roman"/>
                <a:ea typeface="Times New Roman"/>
                <a:cs typeface="Times New Roman"/>
                <a:sym typeface="Times New Roman"/>
              </a:rPr>
              <a:t>                          wheel to be always larger. Only consider </a:t>
            </a:r>
            <a:r>
              <a:rPr lang="en-US" u="sng">
                <a:solidFill>
                  <a:schemeClr val="dk1"/>
                </a:solidFill>
                <a:latin typeface="Times New Roman"/>
                <a:ea typeface="Times New Roman"/>
                <a:cs typeface="Times New Roman"/>
                <a:sym typeface="Times New Roman"/>
              </a:rPr>
              <a:t>rear wheel size.</a:t>
            </a:r>
            <a:endParaRPr u="sng">
              <a:solidFill>
                <a:schemeClr val="dk1"/>
              </a:solidFill>
              <a:latin typeface="Times New Roman"/>
              <a:ea typeface="Times New Roman"/>
              <a:cs typeface="Times New Roman"/>
              <a:sym typeface="Times New Roman"/>
            </a:endParaRPr>
          </a:p>
          <a:p>
            <a:pPr indent="0" lvl="0" marL="91440" rtl="0" algn="l">
              <a:lnSpc>
                <a:spcPct val="110000"/>
              </a:lnSpc>
              <a:spcBef>
                <a:spcPts val="0"/>
              </a:spcBef>
              <a:spcAft>
                <a:spcPts val="0"/>
              </a:spcAft>
              <a:buSzPts val="2000"/>
              <a:buNone/>
            </a:pPr>
            <a:r>
              <a:t/>
            </a:r>
            <a:endParaRPr>
              <a:solidFill>
                <a:schemeClr val="dk1"/>
              </a:solidFill>
              <a:latin typeface="Times New Roman"/>
              <a:ea typeface="Times New Roman"/>
              <a:cs typeface="Times New Roman"/>
              <a:sym typeface="Times New Roman"/>
            </a:endParaRPr>
          </a:p>
          <a:p>
            <a:pPr indent="0" lvl="0" marL="0" rtl="0" algn="l">
              <a:lnSpc>
                <a:spcPct val="110000"/>
              </a:lnSpc>
              <a:spcBef>
                <a:spcPts val="0"/>
              </a:spcBef>
              <a:spcAft>
                <a:spcPts val="0"/>
              </a:spcAft>
              <a:buSzPts val="2000"/>
              <a:buNone/>
            </a:pPr>
            <a:r>
              <a:rPr b="1" lang="en-US" sz="2400">
                <a:solidFill>
                  <a:schemeClr val="dk1"/>
                </a:solidFill>
                <a:latin typeface="Times New Roman"/>
                <a:ea typeface="Times New Roman"/>
                <a:cs typeface="Times New Roman"/>
                <a:sym typeface="Times New Roman"/>
              </a:rPr>
              <a:t>Operator</a:t>
            </a:r>
            <a:r>
              <a:rPr lang="en-US" sz="2400">
                <a:solidFill>
                  <a:schemeClr val="dk1"/>
                </a:solidFill>
                <a:latin typeface="Times New Roman"/>
                <a:ea typeface="Times New Roman"/>
                <a:cs typeface="Times New Roman"/>
                <a:sym typeface="Times New Roman"/>
              </a:rPr>
              <a:t>:  </a:t>
            </a:r>
            <a:r>
              <a:rPr lang="en-US" u="sng">
                <a:solidFill>
                  <a:schemeClr val="dk1"/>
                </a:solidFill>
                <a:latin typeface="Times New Roman"/>
                <a:ea typeface="Times New Roman"/>
                <a:cs typeface="Times New Roman"/>
                <a:sym typeface="Times New Roman"/>
              </a:rPr>
              <a:t>One and only one operator </a:t>
            </a:r>
            <a:r>
              <a:rPr lang="en-US">
                <a:solidFill>
                  <a:schemeClr val="dk1"/>
                </a:solidFill>
                <a:latin typeface="Times New Roman"/>
                <a:ea typeface="Times New Roman"/>
                <a:cs typeface="Times New Roman"/>
                <a:sym typeface="Times New Roman"/>
              </a:rPr>
              <a:t>to let the car slide down from ramp in order to </a:t>
            </a:r>
            <a:endParaRPr>
              <a:solidFill>
                <a:schemeClr val="dk1"/>
              </a:solidFill>
              <a:latin typeface="Times New Roman"/>
              <a:ea typeface="Times New Roman"/>
              <a:cs typeface="Times New Roman"/>
              <a:sym typeface="Times New Roman"/>
            </a:endParaRPr>
          </a:p>
          <a:p>
            <a:pPr indent="0" lvl="0" marL="0" rtl="0" algn="l">
              <a:lnSpc>
                <a:spcPct val="110000"/>
              </a:lnSpc>
              <a:spcBef>
                <a:spcPts val="0"/>
              </a:spcBef>
              <a:spcAft>
                <a:spcPts val="0"/>
              </a:spcAft>
              <a:buSzPts val="2000"/>
              <a:buNone/>
            </a:pPr>
            <a:r>
              <a:rPr lang="en-US">
                <a:solidFill>
                  <a:schemeClr val="dk1"/>
                </a:solidFill>
                <a:latin typeface="Times New Roman"/>
                <a:ea typeface="Times New Roman"/>
                <a:cs typeface="Times New Roman"/>
                <a:sym typeface="Times New Roman"/>
              </a:rPr>
              <a:t>                      prevent unexpected influence. </a:t>
            </a:r>
            <a:endParaRPr>
              <a:solidFill>
                <a:schemeClr val="dk1"/>
              </a:solidFill>
              <a:latin typeface="Times New Roman"/>
              <a:ea typeface="Times New Roman"/>
              <a:cs typeface="Times New Roman"/>
              <a:sym typeface="Times New Roman"/>
            </a:endParaRPr>
          </a:p>
          <a:p>
            <a:pPr indent="0" lvl="0" marL="0" rtl="0" algn="l">
              <a:lnSpc>
                <a:spcPct val="110000"/>
              </a:lnSpc>
              <a:spcBef>
                <a:spcPts val="0"/>
              </a:spcBef>
              <a:spcAft>
                <a:spcPts val="0"/>
              </a:spcAft>
              <a:buSzPts val="2000"/>
              <a:buNone/>
            </a:pPr>
            <a:r>
              <a:t/>
            </a:r>
            <a:endParaRPr>
              <a:solidFill>
                <a:schemeClr val="dk1"/>
              </a:solidFill>
              <a:latin typeface="Times New Roman"/>
              <a:ea typeface="Times New Roman"/>
              <a:cs typeface="Times New Roman"/>
              <a:sym typeface="Times New Roman"/>
            </a:endParaRPr>
          </a:p>
          <a:p>
            <a:pPr indent="0" lvl="0" marL="0" rtl="0" algn="l">
              <a:lnSpc>
                <a:spcPct val="110000"/>
              </a:lnSpc>
              <a:spcBef>
                <a:spcPts val="0"/>
              </a:spcBef>
              <a:spcAft>
                <a:spcPts val="0"/>
              </a:spcAft>
              <a:buSzPts val="2000"/>
              <a:buNone/>
            </a:pPr>
            <a:r>
              <a:rPr b="1" lang="en-US" sz="2400">
                <a:solidFill>
                  <a:schemeClr val="dk1"/>
                </a:solidFill>
                <a:latin typeface="Times New Roman"/>
                <a:ea typeface="Times New Roman"/>
                <a:cs typeface="Times New Roman"/>
                <a:sym typeface="Times New Roman"/>
              </a:rPr>
              <a:t>Floor</a:t>
            </a:r>
            <a:r>
              <a:rPr lang="en-US" sz="2400">
                <a:solidFill>
                  <a:schemeClr val="dk1"/>
                </a:solidFill>
                <a:latin typeface="Times New Roman"/>
                <a:ea typeface="Times New Roman"/>
                <a:cs typeface="Times New Roman"/>
                <a:sym typeface="Times New Roman"/>
              </a:rPr>
              <a:t>: </a:t>
            </a:r>
            <a:r>
              <a:rPr lang="en-US">
                <a:solidFill>
                  <a:schemeClr val="dk1"/>
                </a:solidFill>
                <a:latin typeface="Times New Roman"/>
                <a:ea typeface="Times New Roman"/>
                <a:cs typeface="Times New Roman"/>
                <a:sym typeface="Times New Roman"/>
              </a:rPr>
              <a:t>Carpeted floor. Different material floors may affect </a:t>
            </a:r>
            <a:r>
              <a:rPr lang="en-US">
                <a:solidFill>
                  <a:schemeClr val="dk1"/>
                </a:solidFill>
                <a:latin typeface="Times New Roman"/>
                <a:ea typeface="Times New Roman"/>
                <a:cs typeface="Times New Roman"/>
                <a:sym typeface="Times New Roman"/>
              </a:rPr>
              <a:t>travelled</a:t>
            </a:r>
            <a:r>
              <a:rPr lang="en-US">
                <a:solidFill>
                  <a:schemeClr val="dk1"/>
                </a:solidFill>
                <a:latin typeface="Times New Roman"/>
                <a:ea typeface="Times New Roman"/>
                <a:cs typeface="Times New Roman"/>
                <a:sym typeface="Times New Roman"/>
              </a:rPr>
              <a:t> distance.Since almost </a:t>
            </a:r>
            <a:endParaRPr>
              <a:solidFill>
                <a:schemeClr val="dk1"/>
              </a:solidFill>
              <a:latin typeface="Times New Roman"/>
              <a:ea typeface="Times New Roman"/>
              <a:cs typeface="Times New Roman"/>
              <a:sym typeface="Times New Roman"/>
            </a:endParaRPr>
          </a:p>
          <a:p>
            <a:pPr indent="0" lvl="0" marL="0" rtl="0" algn="l">
              <a:lnSpc>
                <a:spcPct val="110000"/>
              </a:lnSpc>
              <a:spcBef>
                <a:spcPts val="0"/>
              </a:spcBef>
              <a:spcAft>
                <a:spcPts val="0"/>
              </a:spcAft>
              <a:buSzPts val="2000"/>
              <a:buNone/>
            </a:pPr>
            <a:r>
              <a:rPr lang="en-US">
                <a:solidFill>
                  <a:schemeClr val="dk1"/>
                </a:solidFill>
                <a:latin typeface="Times New Roman"/>
                <a:ea typeface="Times New Roman"/>
                <a:cs typeface="Times New Roman"/>
                <a:sym typeface="Times New Roman"/>
              </a:rPr>
              <a:t>             every classmates run experiments on carpeted floor and our car will race in</a:t>
            </a:r>
            <a:endParaRPr>
              <a:solidFill>
                <a:schemeClr val="dk1"/>
              </a:solidFill>
              <a:latin typeface="Times New Roman"/>
              <a:ea typeface="Times New Roman"/>
              <a:cs typeface="Times New Roman"/>
              <a:sym typeface="Times New Roman"/>
            </a:endParaRPr>
          </a:p>
          <a:p>
            <a:pPr indent="0" lvl="0" marL="0" rtl="0" algn="l">
              <a:lnSpc>
                <a:spcPct val="110000"/>
              </a:lnSpc>
              <a:spcBef>
                <a:spcPts val="0"/>
              </a:spcBef>
              <a:spcAft>
                <a:spcPts val="0"/>
              </a:spcAft>
              <a:buSzPts val="2000"/>
              <a:buNone/>
            </a:pPr>
            <a:r>
              <a:rPr lang="en-US">
                <a:solidFill>
                  <a:schemeClr val="dk1"/>
                </a:solidFill>
                <a:latin typeface="Times New Roman"/>
                <a:ea typeface="Times New Roman"/>
                <a:cs typeface="Times New Roman"/>
                <a:sym typeface="Times New Roman"/>
              </a:rPr>
              <a:t>             classroom with same carpeted floor, this can be </a:t>
            </a:r>
            <a:r>
              <a:rPr lang="en-US" u="sng">
                <a:solidFill>
                  <a:schemeClr val="dk1"/>
                </a:solidFill>
                <a:latin typeface="Times New Roman"/>
                <a:ea typeface="Times New Roman"/>
                <a:cs typeface="Times New Roman"/>
                <a:sym typeface="Times New Roman"/>
              </a:rPr>
              <a:t>negligible. </a:t>
            </a:r>
            <a:endParaRPr u="sng">
              <a:solidFill>
                <a:schemeClr val="dk1"/>
              </a:solidFill>
              <a:latin typeface="Times New Roman"/>
              <a:ea typeface="Times New Roman"/>
              <a:cs typeface="Times New Roman"/>
              <a:sym typeface="Times New Roman"/>
            </a:endParaRPr>
          </a:p>
          <a:p>
            <a:pPr indent="0" lvl="0" marL="91440" rtl="0" algn="l">
              <a:lnSpc>
                <a:spcPct val="110000"/>
              </a:lnSpc>
              <a:spcBef>
                <a:spcPts val="0"/>
              </a:spcBef>
              <a:spcAft>
                <a:spcPts val="0"/>
              </a:spcAft>
              <a:buSzPts val="2000"/>
              <a:buNone/>
            </a:pPr>
            <a:r>
              <a:t/>
            </a:r>
            <a:endParaRPr sz="1800">
              <a:solidFill>
                <a:schemeClr val="dk1"/>
              </a:solidFill>
              <a:latin typeface="Times New Roman"/>
              <a:ea typeface="Times New Roman"/>
              <a:cs typeface="Times New Roman"/>
              <a:sym typeface="Times New Roman"/>
            </a:endParaRPr>
          </a:p>
          <a:p>
            <a:pPr indent="0" lvl="0" marL="91440" rtl="0" algn="l">
              <a:lnSpc>
                <a:spcPct val="110000"/>
              </a:lnSpc>
              <a:spcBef>
                <a:spcPts val="0"/>
              </a:spcBef>
              <a:spcAft>
                <a:spcPts val="0"/>
              </a:spcAft>
              <a:buSzPts val="2000"/>
              <a:buNone/>
            </a:pPr>
            <a:r>
              <a:t/>
            </a:r>
            <a:endParaRPr sz="1800">
              <a:solidFill>
                <a:schemeClr val="dk1"/>
              </a:solidFill>
              <a:latin typeface="Arial"/>
              <a:ea typeface="Arial"/>
              <a:cs typeface="Arial"/>
              <a:sym typeface="Arial"/>
            </a:endParaRPr>
          </a:p>
          <a:p>
            <a:pPr indent="0" lvl="0" marL="91440" rtl="0" algn="l">
              <a:lnSpc>
                <a:spcPct val="110000"/>
              </a:lnSpc>
              <a:spcBef>
                <a:spcPts val="0"/>
              </a:spcBef>
              <a:spcAft>
                <a:spcPts val="0"/>
              </a:spcAft>
              <a:buSzPts val="2000"/>
              <a:buNone/>
            </a:pPr>
            <a:r>
              <a:t/>
            </a:r>
            <a:endParaRPr sz="1800">
              <a:solidFill>
                <a:schemeClr val="dk1"/>
              </a:solidFill>
              <a:latin typeface="Arial"/>
              <a:ea typeface="Arial"/>
              <a:cs typeface="Arial"/>
              <a:sym typeface="Arial"/>
            </a:endParaRPr>
          </a:p>
          <a:p>
            <a:pPr indent="0" lvl="0" marL="91440" rtl="0" algn="l">
              <a:lnSpc>
                <a:spcPct val="110000"/>
              </a:lnSpc>
              <a:spcBef>
                <a:spcPts val="0"/>
              </a:spcBef>
              <a:spcAft>
                <a:spcPts val="0"/>
              </a:spcAft>
              <a:buSzPts val="2000"/>
              <a:buNone/>
            </a:pPr>
            <a:r>
              <a:t/>
            </a:r>
            <a:endParaRPr sz="1800">
              <a:solidFill>
                <a:schemeClr val="dk1"/>
              </a:solidFill>
              <a:latin typeface="Arial"/>
              <a:ea typeface="Arial"/>
              <a:cs typeface="Arial"/>
              <a:sym typeface="Arial"/>
            </a:endParaRPr>
          </a:p>
          <a:p>
            <a:pPr indent="0" lvl="0" marL="91440" rtl="0" algn="l">
              <a:lnSpc>
                <a:spcPct val="110000"/>
              </a:lnSpc>
              <a:spcBef>
                <a:spcPts val="0"/>
              </a:spcBef>
              <a:spcAft>
                <a:spcPts val="0"/>
              </a:spcAft>
              <a:buSzPts val="2000"/>
              <a:buNone/>
            </a:pPr>
            <a:r>
              <a:t/>
            </a:r>
            <a:endParaRPr sz="1800">
              <a:solidFill>
                <a:schemeClr val="dk1"/>
              </a:solidFill>
              <a:latin typeface="Arial"/>
              <a:ea typeface="Arial"/>
              <a:cs typeface="Arial"/>
              <a:sym typeface="Arial"/>
            </a:endParaRPr>
          </a:p>
          <a:p>
            <a:pPr indent="0" lvl="0" marL="91440" rtl="0" algn="l">
              <a:lnSpc>
                <a:spcPct val="110000"/>
              </a:lnSpc>
              <a:spcBef>
                <a:spcPts val="0"/>
              </a:spcBef>
              <a:spcAft>
                <a:spcPts val="0"/>
              </a:spcAft>
              <a:buSzPts val="2000"/>
              <a:buNone/>
            </a:pPr>
            <a:r>
              <a:t/>
            </a:r>
            <a:endParaRPr sz="1800">
              <a:solidFill>
                <a:schemeClr val="dk1"/>
              </a:solidFill>
              <a:latin typeface="Arial"/>
              <a:ea typeface="Arial"/>
              <a:cs typeface="Arial"/>
              <a:sym typeface="Arial"/>
            </a:endParaRPr>
          </a:p>
          <a:p>
            <a:pPr indent="0" lvl="0" marL="91440" rtl="0" algn="l">
              <a:lnSpc>
                <a:spcPct val="110000"/>
              </a:lnSpc>
              <a:spcBef>
                <a:spcPts val="0"/>
              </a:spcBef>
              <a:spcAft>
                <a:spcPts val="0"/>
              </a:spcAft>
              <a:buSzPts val="2000"/>
              <a:buNone/>
            </a:pPr>
            <a:r>
              <a:rPr lang="en-US"/>
              <a:t>    </a:t>
            </a:r>
            <a:endParaRPr/>
          </a:p>
        </p:txBody>
      </p:sp>
      <p:pic>
        <p:nvPicPr>
          <p:cNvPr id="174" name="Google Shape;174;p5"/>
          <p:cNvPicPr preferRelativeResize="0"/>
          <p:nvPr/>
        </p:nvPicPr>
        <p:blipFill>
          <a:blip r:embed="rId3">
            <a:alphaModFix/>
          </a:blip>
          <a:stretch>
            <a:fillRect/>
          </a:stretch>
        </p:blipFill>
        <p:spPr>
          <a:xfrm>
            <a:off x="10198500" y="5050150"/>
            <a:ext cx="1273725" cy="1273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RetrospectVTI">
  <a:themeElements>
    <a:clrScheme name="AnalogousFromRegularSeedLeftStep">
      <a:dk1>
        <a:srgbClr val="000000"/>
      </a:dk1>
      <a:lt1>
        <a:srgbClr val="FFFFFF"/>
      </a:lt1>
      <a:dk2>
        <a:srgbClr val="412428"/>
      </a:dk2>
      <a:lt2>
        <a:srgbClr val="E8E2E7"/>
      </a:lt2>
      <a:accent1>
        <a:srgbClr val="21BA3E"/>
      </a:accent1>
      <a:accent2>
        <a:srgbClr val="39B714"/>
      </a:accent2>
      <a:accent3>
        <a:srgbClr val="7DB01F"/>
      </a:accent3>
      <a:accent4>
        <a:srgbClr val="ADA313"/>
      </a:accent4>
      <a:accent5>
        <a:srgbClr val="E78C29"/>
      </a:accent5>
      <a:accent6>
        <a:srgbClr val="D52B17"/>
      </a:accent6>
      <a:hlink>
        <a:srgbClr val="C044A9"/>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RetrospectVTI">
  <a:themeElements>
    <a:clrScheme name="AnalogousFromRegularSeedLeftStep">
      <a:dk1>
        <a:srgbClr val="000000"/>
      </a:dk1>
      <a:lt1>
        <a:srgbClr val="FFFFFF"/>
      </a:lt1>
      <a:dk2>
        <a:srgbClr val="412428"/>
      </a:dk2>
      <a:lt2>
        <a:srgbClr val="E8E2E7"/>
      </a:lt2>
      <a:accent1>
        <a:srgbClr val="21BA3E"/>
      </a:accent1>
      <a:accent2>
        <a:srgbClr val="39B714"/>
      </a:accent2>
      <a:accent3>
        <a:srgbClr val="7DB01F"/>
      </a:accent3>
      <a:accent4>
        <a:srgbClr val="ADA313"/>
      </a:accent4>
      <a:accent5>
        <a:srgbClr val="E78C29"/>
      </a:accent5>
      <a:accent6>
        <a:srgbClr val="D52B17"/>
      </a:accent6>
      <a:hlink>
        <a:srgbClr val="C044A9"/>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2019-12-03T00:46:28Z</dcterms:created>
  <dc:creator>Hui Li (Student)</dc:creator>
</cp:coreProperties>
</file>